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8" r:id="rId22"/>
    <p:sldId id="276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6" autoAdjust="0"/>
    <p:restoredTop sz="93991" autoAdjust="0"/>
  </p:normalViewPr>
  <p:slideViewPr>
    <p:cSldViewPr snapToGrid="0">
      <p:cViewPr varScale="1">
        <p:scale>
          <a:sx n="83" d="100"/>
          <a:sy n="83" d="100"/>
        </p:scale>
        <p:origin x="9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EF85-0FE4-42D0-9896-BE84B6DB739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BAFC-FE7F-4F1C-91A9-7A4871D83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779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EF85-0FE4-42D0-9896-BE84B6DB739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BAFC-FE7F-4F1C-91A9-7A4871D83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25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EF85-0FE4-42D0-9896-BE84B6DB739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BAFC-FE7F-4F1C-91A9-7A4871D83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516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EF85-0FE4-42D0-9896-BE84B6DB739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BAFC-FE7F-4F1C-91A9-7A4871D83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093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EF85-0FE4-42D0-9896-BE84B6DB739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BAFC-FE7F-4F1C-91A9-7A4871D83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990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EF85-0FE4-42D0-9896-BE84B6DB739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BAFC-FE7F-4F1C-91A9-7A4871D83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16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EF85-0FE4-42D0-9896-BE84B6DB739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BAFC-FE7F-4F1C-91A9-7A4871D83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28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EF85-0FE4-42D0-9896-BE84B6DB739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BAFC-FE7F-4F1C-91A9-7A4871D83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55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EF85-0FE4-42D0-9896-BE84B6DB739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BAFC-FE7F-4F1C-91A9-7A4871D83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10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EF85-0FE4-42D0-9896-BE84B6DB739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BAFC-FE7F-4F1C-91A9-7A4871D83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202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DEF85-0FE4-42D0-9896-BE84B6DB739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24BAFC-FE7F-4F1C-91A9-7A4871D83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90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DEF85-0FE4-42D0-9896-BE84B6DB7396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24BAFC-FE7F-4F1C-91A9-7A4871D838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415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13" Type="http://schemas.openxmlformats.org/officeDocument/2006/relationships/image" Target="../media/image64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12" Type="http://schemas.openxmlformats.org/officeDocument/2006/relationships/image" Target="../media/image63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eg"/><Relationship Id="rId11" Type="http://schemas.openxmlformats.org/officeDocument/2006/relationships/image" Target="../media/image62.jpeg"/><Relationship Id="rId5" Type="http://schemas.openxmlformats.org/officeDocument/2006/relationships/image" Target="../media/image56.jpg"/><Relationship Id="rId15" Type="http://schemas.openxmlformats.org/officeDocument/2006/relationships/image" Target="../media/image66.jpeg"/><Relationship Id="rId10" Type="http://schemas.openxmlformats.org/officeDocument/2006/relationships/image" Target="../media/image61.jpeg"/><Relationship Id="rId4" Type="http://schemas.openxmlformats.org/officeDocument/2006/relationships/image" Target="../media/image55.jpg"/><Relationship Id="rId9" Type="http://schemas.openxmlformats.org/officeDocument/2006/relationships/image" Target="../media/image60.jpg"/><Relationship Id="rId14" Type="http://schemas.openxmlformats.org/officeDocument/2006/relationships/image" Target="../media/image6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13" Type="http://schemas.openxmlformats.org/officeDocument/2006/relationships/image" Target="../media/image78.jpeg"/><Relationship Id="rId3" Type="http://schemas.openxmlformats.org/officeDocument/2006/relationships/image" Target="../media/image68.png"/><Relationship Id="rId7" Type="http://schemas.openxmlformats.org/officeDocument/2006/relationships/image" Target="../media/image72.jpg"/><Relationship Id="rId12" Type="http://schemas.openxmlformats.org/officeDocument/2006/relationships/image" Target="../media/image77.jpg"/><Relationship Id="rId17" Type="http://schemas.openxmlformats.org/officeDocument/2006/relationships/image" Target="../media/image32.png"/><Relationship Id="rId2" Type="http://schemas.openxmlformats.org/officeDocument/2006/relationships/image" Target="../media/image67.jpg"/><Relationship Id="rId16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11" Type="http://schemas.openxmlformats.org/officeDocument/2006/relationships/image" Target="../media/image76.jpe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jpg"/><Relationship Id="rId4" Type="http://schemas.openxmlformats.org/officeDocument/2006/relationships/image" Target="../media/image69.jpg"/><Relationship Id="rId9" Type="http://schemas.openxmlformats.org/officeDocument/2006/relationships/image" Target="../media/image74.jpeg"/><Relationship Id="rId14" Type="http://schemas.openxmlformats.org/officeDocument/2006/relationships/image" Target="../media/image7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3" Type="http://schemas.openxmlformats.org/officeDocument/2006/relationships/image" Target="../media/image83.jpg"/><Relationship Id="rId7" Type="http://schemas.openxmlformats.org/officeDocument/2006/relationships/image" Target="../media/image87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jpg"/><Relationship Id="rId4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13" Type="http://schemas.openxmlformats.org/officeDocument/2006/relationships/image" Target="../media/image100.jpeg"/><Relationship Id="rId3" Type="http://schemas.openxmlformats.org/officeDocument/2006/relationships/image" Target="../media/image90.jpeg"/><Relationship Id="rId7" Type="http://schemas.openxmlformats.org/officeDocument/2006/relationships/image" Target="../media/image94.jpg"/><Relationship Id="rId12" Type="http://schemas.openxmlformats.org/officeDocument/2006/relationships/image" Target="../media/image99.jpeg"/><Relationship Id="rId2" Type="http://schemas.openxmlformats.org/officeDocument/2006/relationships/image" Target="../media/image89.jpeg"/><Relationship Id="rId16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jpeg"/><Relationship Id="rId11" Type="http://schemas.openxmlformats.org/officeDocument/2006/relationships/image" Target="../media/image98.jpeg"/><Relationship Id="rId5" Type="http://schemas.openxmlformats.org/officeDocument/2006/relationships/image" Target="../media/image92.png"/><Relationship Id="rId15" Type="http://schemas.openxmlformats.org/officeDocument/2006/relationships/image" Target="../media/image102.png"/><Relationship Id="rId10" Type="http://schemas.openxmlformats.org/officeDocument/2006/relationships/image" Target="../media/image97.png"/><Relationship Id="rId4" Type="http://schemas.openxmlformats.org/officeDocument/2006/relationships/image" Target="../media/image91.jpg"/><Relationship Id="rId9" Type="http://schemas.openxmlformats.org/officeDocument/2006/relationships/image" Target="../media/image96.jpeg"/><Relationship Id="rId14" Type="http://schemas.openxmlformats.org/officeDocument/2006/relationships/image" Target="../media/image10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eg"/><Relationship Id="rId13" Type="http://schemas.openxmlformats.org/officeDocument/2006/relationships/image" Target="../media/image114.jpeg"/><Relationship Id="rId18" Type="http://schemas.openxmlformats.org/officeDocument/2006/relationships/image" Target="../media/image117.jpeg"/><Relationship Id="rId3" Type="http://schemas.openxmlformats.org/officeDocument/2006/relationships/image" Target="../media/image105.jpg"/><Relationship Id="rId21" Type="http://schemas.openxmlformats.org/officeDocument/2006/relationships/image" Target="../media/image120.jpg"/><Relationship Id="rId7" Type="http://schemas.openxmlformats.org/officeDocument/2006/relationships/image" Target="../media/image109.jpeg"/><Relationship Id="rId12" Type="http://schemas.openxmlformats.org/officeDocument/2006/relationships/image" Target="../media/image113.jpeg"/><Relationship Id="rId17" Type="http://schemas.openxmlformats.org/officeDocument/2006/relationships/image" Target="../media/image35.jpg"/><Relationship Id="rId2" Type="http://schemas.openxmlformats.org/officeDocument/2006/relationships/image" Target="../media/image104.jpeg"/><Relationship Id="rId16" Type="http://schemas.openxmlformats.org/officeDocument/2006/relationships/image" Target="../media/image102.png"/><Relationship Id="rId20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jpg"/><Relationship Id="rId11" Type="http://schemas.openxmlformats.org/officeDocument/2006/relationships/image" Target="../media/image78.jpeg"/><Relationship Id="rId5" Type="http://schemas.openxmlformats.org/officeDocument/2006/relationships/image" Target="../media/image107.jpeg"/><Relationship Id="rId15" Type="http://schemas.openxmlformats.org/officeDocument/2006/relationships/image" Target="../media/image116.jpeg"/><Relationship Id="rId23" Type="http://schemas.openxmlformats.org/officeDocument/2006/relationships/image" Target="../media/image122.jpeg"/><Relationship Id="rId10" Type="http://schemas.openxmlformats.org/officeDocument/2006/relationships/image" Target="../media/image112.jpg"/><Relationship Id="rId19" Type="http://schemas.openxmlformats.org/officeDocument/2006/relationships/image" Target="../media/image118.png"/><Relationship Id="rId4" Type="http://schemas.openxmlformats.org/officeDocument/2006/relationships/image" Target="../media/image106.png"/><Relationship Id="rId9" Type="http://schemas.openxmlformats.org/officeDocument/2006/relationships/image" Target="../media/image111.jpg"/><Relationship Id="rId14" Type="http://schemas.openxmlformats.org/officeDocument/2006/relationships/image" Target="../media/image115.jpeg"/><Relationship Id="rId22" Type="http://schemas.openxmlformats.org/officeDocument/2006/relationships/image" Target="../media/image121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eg"/><Relationship Id="rId3" Type="http://schemas.openxmlformats.org/officeDocument/2006/relationships/image" Target="../media/image123.jpg"/><Relationship Id="rId7" Type="http://schemas.openxmlformats.org/officeDocument/2006/relationships/image" Target="../media/image94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jpeg"/><Relationship Id="rId5" Type="http://schemas.openxmlformats.org/officeDocument/2006/relationships/image" Target="../media/image125.jpg"/><Relationship Id="rId10" Type="http://schemas.openxmlformats.org/officeDocument/2006/relationships/image" Target="../media/image129.jpeg"/><Relationship Id="rId4" Type="http://schemas.openxmlformats.org/officeDocument/2006/relationships/image" Target="../media/image124.png"/><Relationship Id="rId9" Type="http://schemas.openxmlformats.org/officeDocument/2006/relationships/image" Target="../media/image128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jpeg"/><Relationship Id="rId7" Type="http://schemas.openxmlformats.org/officeDocument/2006/relationships/image" Target="../media/image128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eg"/><Relationship Id="rId5" Type="http://schemas.openxmlformats.org/officeDocument/2006/relationships/image" Target="../media/image127.jpeg"/><Relationship Id="rId4" Type="http://schemas.openxmlformats.org/officeDocument/2006/relationships/image" Target="../media/image94.jpg"/><Relationship Id="rId9" Type="http://schemas.openxmlformats.org/officeDocument/2006/relationships/image" Target="../media/image1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39.png"/><Relationship Id="rId3" Type="http://schemas.openxmlformats.org/officeDocument/2006/relationships/image" Target="../media/image135.jpg"/><Relationship Id="rId7" Type="http://schemas.openxmlformats.org/officeDocument/2006/relationships/image" Target="../media/image128.jpg"/><Relationship Id="rId12" Type="http://schemas.openxmlformats.org/officeDocument/2006/relationships/image" Target="../media/image138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eg"/><Relationship Id="rId11" Type="http://schemas.openxmlformats.org/officeDocument/2006/relationships/image" Target="../media/image137.jpg"/><Relationship Id="rId5" Type="http://schemas.openxmlformats.org/officeDocument/2006/relationships/image" Target="../media/image127.jpeg"/><Relationship Id="rId15" Type="http://schemas.openxmlformats.org/officeDocument/2006/relationships/image" Target="../media/image141.png"/><Relationship Id="rId10" Type="http://schemas.openxmlformats.org/officeDocument/2006/relationships/image" Target="../media/image136.jpeg"/><Relationship Id="rId4" Type="http://schemas.openxmlformats.org/officeDocument/2006/relationships/image" Target="../media/image94.jpg"/><Relationship Id="rId9" Type="http://schemas.openxmlformats.org/officeDocument/2006/relationships/image" Target="../media/image126.jpeg"/><Relationship Id="rId14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jpeg"/><Relationship Id="rId13" Type="http://schemas.openxmlformats.org/officeDocument/2006/relationships/image" Target="../media/image134.jpg"/><Relationship Id="rId3" Type="http://schemas.openxmlformats.org/officeDocument/2006/relationships/image" Target="../media/image125.jpg"/><Relationship Id="rId7" Type="http://schemas.openxmlformats.org/officeDocument/2006/relationships/image" Target="../media/image144.jpg"/><Relationship Id="rId12" Type="http://schemas.openxmlformats.org/officeDocument/2006/relationships/image" Target="../media/image149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jpeg"/><Relationship Id="rId11" Type="http://schemas.openxmlformats.org/officeDocument/2006/relationships/image" Target="../media/image148.jpg"/><Relationship Id="rId5" Type="http://schemas.openxmlformats.org/officeDocument/2006/relationships/image" Target="../media/image127.jpeg"/><Relationship Id="rId10" Type="http://schemas.openxmlformats.org/officeDocument/2006/relationships/image" Target="../media/image147.jpeg"/><Relationship Id="rId4" Type="http://schemas.openxmlformats.org/officeDocument/2006/relationships/image" Target="../media/image94.jpg"/><Relationship Id="rId9" Type="http://schemas.openxmlformats.org/officeDocument/2006/relationships/image" Target="../media/image14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jpg"/><Relationship Id="rId5" Type="http://schemas.openxmlformats.org/officeDocument/2006/relationships/image" Target="../media/image130.jpeg"/><Relationship Id="rId4" Type="http://schemas.openxmlformats.org/officeDocument/2006/relationships/image" Target="../media/image152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jpeg"/><Relationship Id="rId13" Type="http://schemas.openxmlformats.org/officeDocument/2006/relationships/image" Target="../media/image161.jpeg"/><Relationship Id="rId3" Type="http://schemas.openxmlformats.org/officeDocument/2006/relationships/image" Target="../media/image125.jpg"/><Relationship Id="rId7" Type="http://schemas.openxmlformats.org/officeDocument/2006/relationships/image" Target="../media/image155.jpeg"/><Relationship Id="rId12" Type="http://schemas.openxmlformats.org/officeDocument/2006/relationships/image" Target="../media/image160.jpe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jpeg"/><Relationship Id="rId11" Type="http://schemas.openxmlformats.org/officeDocument/2006/relationships/image" Target="../media/image159.jpeg"/><Relationship Id="rId5" Type="http://schemas.openxmlformats.org/officeDocument/2006/relationships/image" Target="../media/image127.jpeg"/><Relationship Id="rId10" Type="http://schemas.openxmlformats.org/officeDocument/2006/relationships/image" Target="../media/image158.jpeg"/><Relationship Id="rId4" Type="http://schemas.openxmlformats.org/officeDocument/2006/relationships/image" Target="../media/image94.jpg"/><Relationship Id="rId9" Type="http://schemas.openxmlformats.org/officeDocument/2006/relationships/image" Target="../media/image157.jpeg"/><Relationship Id="rId14" Type="http://schemas.openxmlformats.org/officeDocument/2006/relationships/image" Target="../media/image14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g"/><Relationship Id="rId7" Type="http://schemas.openxmlformats.org/officeDocument/2006/relationships/image" Target="../media/image164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3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jpeg"/><Relationship Id="rId5" Type="http://schemas.openxmlformats.org/officeDocument/2006/relationships/image" Target="../media/image167.png"/><Relationship Id="rId4" Type="http://schemas.openxmlformats.org/officeDocument/2006/relationships/image" Target="../media/image16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jp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9.jpg"/><Relationship Id="rId7" Type="http://schemas.openxmlformats.org/officeDocument/2006/relationships/image" Target="../media/image3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1.jpg"/><Relationship Id="rId4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jpe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40.png"/><Relationship Id="rId5" Type="http://schemas.openxmlformats.org/officeDocument/2006/relationships/image" Target="../media/image35.jpg"/><Relationship Id="rId10" Type="http://schemas.openxmlformats.org/officeDocument/2006/relationships/image" Target="../media/image39.jpg"/><Relationship Id="rId4" Type="http://schemas.openxmlformats.org/officeDocument/2006/relationships/image" Target="../media/image34.jpe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40.png"/><Relationship Id="rId7" Type="http://schemas.openxmlformats.org/officeDocument/2006/relationships/image" Target="../media/image35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34.jpeg"/><Relationship Id="rId10" Type="http://schemas.openxmlformats.org/officeDocument/2006/relationships/image" Target="../media/image45.png"/><Relationship Id="rId4" Type="http://schemas.openxmlformats.org/officeDocument/2006/relationships/image" Target="../media/image33.jpeg"/><Relationship Id="rId9" Type="http://schemas.openxmlformats.org/officeDocument/2006/relationships/image" Target="../media/image44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image" Target="../media/image47.jpg"/><Relationship Id="rId7" Type="http://schemas.openxmlformats.org/officeDocument/2006/relationships/image" Target="../media/image50.jpe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hyperlink" Target="https://www.crf-usa.org/images/pdf/gates/The-great-qing-code.pdf" TargetMode="External"/><Relationship Id="rId4" Type="http://schemas.openxmlformats.org/officeDocument/2006/relationships/image" Target="../media/image48.jpg"/><Relationship Id="rId9" Type="http://schemas.openxmlformats.org/officeDocument/2006/relationships/image" Target="../media/image5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961" y="2976511"/>
            <a:ext cx="661008" cy="93380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642043" y="3016967"/>
            <a:ext cx="2019868" cy="7973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661911" y="2976511"/>
            <a:ext cx="1978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Internship</a:t>
            </a:r>
          </a:p>
          <a:p>
            <a:r>
              <a:rPr lang="en-US" dirty="0" smtClean="0"/>
              <a:t>`1995 </a:t>
            </a:r>
            <a:r>
              <a:rPr lang="en-US" dirty="0" err="1" smtClean="0"/>
              <a:t>Apprentiship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44903" y="1924333"/>
            <a:ext cx="9412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Daniel</a:t>
            </a:r>
          </a:p>
          <a:p>
            <a:r>
              <a:rPr lang="en-US" sz="800" strike="sngStrike" dirty="0" smtClean="0"/>
              <a:t>Steve: Boy’s Town</a:t>
            </a:r>
            <a:endParaRPr lang="en-US" sz="8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723333" y="167867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715544" y="1637309"/>
            <a:ext cx="590929" cy="3699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975969" y="1692272"/>
            <a:ext cx="661008" cy="387993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44904" y="2007238"/>
            <a:ext cx="4923886" cy="367022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755969" y="1562967"/>
            <a:ext cx="3633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nonPoliceCfg.nonPoliceTown</a:t>
            </a:r>
            <a:r>
              <a:rPr lang="en-US" dirty="0" smtClean="0"/>
              <a:t>(Dublin)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661911" y="4069351"/>
            <a:ext cx="2006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Save Knut, St. Peter</a:t>
            </a:r>
            <a:endParaRPr lang="en-US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3850024" y="3566274"/>
            <a:ext cx="1311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Save </a:t>
            </a:r>
            <a:r>
              <a:rPr lang="en-US" strike="sngStrike" dirty="0" err="1" smtClean="0"/>
              <a:t>Shamu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3177495" y="2115579"/>
            <a:ext cx="28692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 </a:t>
            </a:r>
            <a:r>
              <a:rPr lang="en-US" strike="sngStrike" dirty="0" err="1" smtClean="0"/>
              <a:t>itting</a:t>
            </a:r>
            <a:r>
              <a:rPr lang="en-US" strike="sngStrike" dirty="0" smtClean="0"/>
              <a:t> out front reading</a:t>
            </a:r>
          </a:p>
          <a:p>
            <a:r>
              <a:rPr lang="en-US" strike="sngStrike" dirty="0" smtClean="0"/>
              <a:t> paper in welder suit and job</a:t>
            </a:r>
            <a:endParaRPr lang="en-US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493" y="4521588"/>
            <a:ext cx="1141429" cy="951191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 flipV="1">
            <a:off x="3921941" y="4411527"/>
            <a:ext cx="1581786" cy="8715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23" idx="1"/>
          </p:cNvCxnSpPr>
          <p:nvPr/>
        </p:nvCxnSpPr>
        <p:spPr>
          <a:xfrm>
            <a:off x="3316407" y="2593074"/>
            <a:ext cx="704086" cy="2404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6639430" y="1998805"/>
            <a:ext cx="2368092" cy="156747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6933063" y="2080265"/>
            <a:ext cx="1719618" cy="512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933063" y="2674534"/>
            <a:ext cx="1719618" cy="6909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/>
              <a:t>development</a:t>
            </a:r>
            <a:endParaRPr lang="en-US" sz="12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7233538" y="3976614"/>
            <a:ext cx="49554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White.</a:t>
            </a:r>
            <a:r>
              <a:rPr lang="en-US" strike="sngStrike" dirty="0" err="1" smtClean="0"/>
              <a:t>maxplank.aei.marx.Visa</a:t>
            </a:r>
            <a:endParaRPr lang="en-US" strike="sngStrik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trike="sngStrike" dirty="0" err="1" smtClean="0"/>
              <a:t>nonPoliceAudience.nonPoliceMpa.nonPoliceCfg</a:t>
            </a:r>
            <a:endParaRPr lang="en-US" strike="sngStrik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8240293" y="3919381"/>
            <a:ext cx="8980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Gorbach</a:t>
            </a:r>
            <a:r>
              <a:rPr lang="en-US" sz="800" strike="sngStrike" dirty="0" smtClean="0"/>
              <a:t>(Sap,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8240293" y="3622842"/>
            <a:ext cx="198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 </a:t>
            </a:r>
            <a:r>
              <a:rPr lang="en-US" dirty="0" err="1" smtClean="0"/>
              <a:t>Gatas</a:t>
            </a:r>
            <a:r>
              <a:rPr lang="en-US" dirty="0" smtClean="0"/>
              <a:t> -&gt; Dublin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007522" y="1276868"/>
            <a:ext cx="2237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nonPoliceGroupLogial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5410" y="1692272"/>
            <a:ext cx="661008" cy="93380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195" y="2190654"/>
            <a:ext cx="661008" cy="93380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926" y="2025691"/>
            <a:ext cx="661008" cy="93380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433" y="1781267"/>
            <a:ext cx="661008" cy="933805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9206286" y="1672662"/>
            <a:ext cx="2039028" cy="158915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9206286" y="1924333"/>
            <a:ext cx="1807457" cy="12001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9913509" y="1038469"/>
            <a:ext cx="209865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 smtClean="0"/>
              <a:t>nonPoliceGroups</a:t>
            </a:r>
            <a:endParaRPr lang="en-US" u="sng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strike="sngStrike" dirty="0" smtClean="0"/>
              <a:t>Desperate German </a:t>
            </a:r>
            <a:r>
              <a:rPr lang="en-US" sz="800" strike="sngStrike" dirty="0" err="1" smtClean="0"/>
              <a:t>Housewifes</a:t>
            </a:r>
            <a:endParaRPr lang="en-US" sz="800" strike="sngStrike" dirty="0" smtClean="0"/>
          </a:p>
          <a:p>
            <a:r>
              <a:rPr lang="en-US" strike="sngStrike" dirty="0" smtClean="0"/>
              <a:t>DTCC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strike="sngStrike" dirty="0" smtClean="0"/>
              <a:t>Cloud computing </a:t>
            </a:r>
            <a:r>
              <a:rPr lang="en-US" sz="800" strike="sngStrike" dirty="0" err="1" smtClean="0"/>
              <a:t>communit</a:t>
            </a:r>
            <a:r>
              <a:rPr lang="en-US" sz="800" strike="sngStrike" dirty="0" smtClean="0"/>
              <a:t> forum(CCCIF)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strike="sngStrike" dirty="0" smtClean="0"/>
              <a:t>88th</a:t>
            </a:r>
          </a:p>
          <a:p>
            <a:endParaRPr lang="en-US" sz="800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3720706" y="5785808"/>
            <a:ext cx="4194995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CHECKPONT CHALIE(x/y DEA(</a:t>
            </a:r>
            <a:r>
              <a:rPr lang="en-US" dirty="0" err="1" smtClean="0"/>
              <a:t>mdma</a:t>
            </a:r>
            <a:r>
              <a:rPr lang="en-US" dirty="0" smtClean="0"/>
              <a:t>))</a:t>
            </a:r>
          </a:p>
          <a:p>
            <a:r>
              <a:rPr lang="en-US" dirty="0" smtClean="0"/>
              <a:t>INT.NAME CHANE(</a:t>
            </a:r>
            <a:r>
              <a:rPr lang="en-US" strike="sngStrike" dirty="0" smtClean="0"/>
              <a:t>free pizza</a:t>
            </a:r>
            <a:r>
              <a:rPr lang="en-US" dirty="0" smtClean="0"/>
              <a:t>)</a:t>
            </a:r>
          </a:p>
          <a:p>
            <a:r>
              <a:rPr lang="en-US" sz="800" strike="sngStrike" dirty="0" smtClean="0"/>
              <a:t>Meeting Daniel to go to Berlin, </a:t>
            </a:r>
            <a:r>
              <a:rPr lang="en-US" sz="800" strike="sngStrike" dirty="0" err="1" smtClean="0"/>
              <a:t>Loveparade</a:t>
            </a:r>
            <a:endParaRPr lang="en-US" sz="800" strike="sngStrike" dirty="0" smtClean="0"/>
          </a:p>
          <a:p>
            <a:r>
              <a:rPr lang="en-US" sz="800" strike="sngStrike" dirty="0" smtClean="0"/>
              <a:t>Long hair, Long hair: SQ.COLEMAN.NAME CHANE(</a:t>
            </a:r>
            <a:r>
              <a:rPr lang="en-US" sz="800" strike="sngStrike" dirty="0" err="1" smtClean="0"/>
              <a:t>freezpizza</a:t>
            </a:r>
            <a:r>
              <a:rPr lang="en-US" sz="800" strike="sngStrike" dirty="0" smtClean="0"/>
              <a:t>).</a:t>
            </a:r>
            <a:r>
              <a:rPr lang="en-US" sz="800" dirty="0" smtClean="0"/>
              <a:t>DESERT STORM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salem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err="1" smtClean="0"/>
              <a:t>Crreated</a:t>
            </a:r>
            <a:r>
              <a:rPr lang="en-US" sz="800" strike="sngStrike" dirty="0" smtClean="0"/>
              <a:t> remote long hair </a:t>
            </a:r>
            <a:r>
              <a:rPr lang="en-US" sz="800" dirty="0" smtClean="0"/>
              <a:t>NAMECHANE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freepizza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Daniel: due </a:t>
            </a:r>
            <a:r>
              <a:rPr lang="en-US" sz="800" strike="sngStrike" dirty="0" err="1" smtClean="0"/>
              <a:t>siehst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aus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wie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ein</a:t>
            </a:r>
            <a:r>
              <a:rPr lang="en-US" sz="800" strike="sngStrike" dirty="0" smtClean="0"/>
              <a:t> wilder </a:t>
            </a:r>
            <a:r>
              <a:rPr lang="en-US" sz="800" strike="sngStrike" dirty="0" err="1" smtClean="0"/>
              <a:t>kalfornier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trnl</a:t>
            </a:r>
            <a:r>
              <a:rPr lang="en-US" sz="800" strike="sngStrike" dirty="0" smtClean="0"/>
              <a:t>) you like </a:t>
            </a:r>
            <a:r>
              <a:rPr lang="en-US" sz="800" strike="sngStrike" dirty="0" err="1" smtClean="0"/>
              <a:t>like</a:t>
            </a:r>
            <a:r>
              <a:rPr lang="en-US" sz="800" strike="sngStrike" dirty="0" smtClean="0"/>
              <a:t> a wild </a:t>
            </a:r>
            <a:r>
              <a:rPr lang="en-US" sz="800" strike="sngStrike" dirty="0" err="1" smtClean="0"/>
              <a:t>calfonian</a:t>
            </a:r>
            <a:endParaRPr lang="en-US" sz="800" strike="sngStrike" dirty="0" smtClean="0"/>
          </a:p>
          <a:p>
            <a:endParaRPr lang="en-US" strike="sngStrike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1" y="861102"/>
            <a:ext cx="1069332" cy="741028"/>
          </a:xfrm>
          <a:prstGeom prst="rect">
            <a:avLst/>
          </a:prstGeom>
        </p:spPr>
      </p:pic>
      <p:cxnSp>
        <p:nvCxnSpPr>
          <p:cNvPr id="51" name="Straight Connector 50"/>
          <p:cNvCxnSpPr>
            <a:endCxn id="16" idx="0"/>
          </p:cNvCxnSpPr>
          <p:nvPr/>
        </p:nvCxnSpPr>
        <p:spPr>
          <a:xfrm flipV="1">
            <a:off x="1856977" y="1637309"/>
            <a:ext cx="154032" cy="143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2102612" y="1544648"/>
            <a:ext cx="578360" cy="363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094961" y="1046950"/>
            <a:ext cx="4123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White.God.St.Peter.v2</a:t>
            </a:r>
            <a:r>
              <a:rPr lang="en-US" dirty="0" smtClean="0"/>
              <a:t>. </a:t>
            </a:r>
            <a:r>
              <a:rPr lang="en-US" strike="sngStrike" dirty="0" err="1" smtClean="0"/>
              <a:t>aei.maxplank.marx</a:t>
            </a:r>
            <a:endParaRPr lang="en-US" strike="sngStrike" dirty="0"/>
          </a:p>
        </p:txBody>
      </p:sp>
      <p:sp>
        <p:nvSpPr>
          <p:cNvPr id="55" name="Rectangle 54"/>
          <p:cNvSpPr/>
          <p:nvPr/>
        </p:nvSpPr>
        <p:spPr>
          <a:xfrm>
            <a:off x="1315242" y="993783"/>
            <a:ext cx="8006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(delta)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176481" y="1309179"/>
            <a:ext cx="1478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Micky</a:t>
            </a:r>
            <a:r>
              <a:rPr lang="en-US" sz="800" strike="sngStrike" dirty="0" smtClean="0"/>
              <a:t> Mouse Club House</a:t>
            </a:r>
          </a:p>
          <a:p>
            <a:r>
              <a:rPr lang="en-US" sz="800" strike="sngStrike" dirty="0" smtClean="0"/>
              <a:t>300 VP GERMANY </a:t>
            </a:r>
            <a:r>
              <a:rPr lang="en-US" sz="800" strike="sngStrike" dirty="0" err="1" smtClean="0"/>
              <a:t>Cakl</a:t>
            </a:r>
            <a:r>
              <a:rPr lang="en-US" sz="800" strike="sngStrike" dirty="0" smtClean="0"/>
              <a:t> you rice</a:t>
            </a:r>
            <a:endParaRPr lang="en-US" sz="800" strike="sngStrike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36" y="930122"/>
            <a:ext cx="516602" cy="51660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6729861" y="894962"/>
            <a:ext cx="1860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SAVE</a:t>
            </a:r>
            <a:r>
              <a:rPr lang="en-US" sz="5400" dirty="0" smtClean="0"/>
              <a:t>!</a:t>
            </a:r>
            <a:endParaRPr lang="en-US" sz="5400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4572876" y="3299676"/>
            <a:ext cx="589046" cy="143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4535198" y="2913296"/>
            <a:ext cx="405292" cy="426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077794" y="809117"/>
            <a:ext cx="1206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CPVA.2014</a:t>
            </a:r>
            <a:endParaRPr lang="en-US" dirty="0"/>
          </a:p>
        </p:txBody>
      </p:sp>
      <p:cxnSp>
        <p:nvCxnSpPr>
          <p:cNvPr id="65" name="Straight Connector 64"/>
          <p:cNvCxnSpPr>
            <a:stCxn id="58" idx="2"/>
          </p:cNvCxnSpPr>
          <p:nvPr/>
        </p:nvCxnSpPr>
        <p:spPr>
          <a:xfrm flipV="1">
            <a:off x="7660212" y="930122"/>
            <a:ext cx="473854" cy="88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02" y="4355442"/>
            <a:ext cx="817580" cy="459376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573803" y="4248631"/>
            <a:ext cx="1978926" cy="10616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961761" y="3908740"/>
            <a:ext cx="140871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DR JOESPHE</a:t>
            </a:r>
            <a:r>
              <a:rPr lang="en-US" dirty="0" smtClean="0"/>
              <a:t>:</a:t>
            </a:r>
          </a:p>
          <a:p>
            <a:r>
              <a:rPr lang="en-US" sz="800" strike="sngStrike" dirty="0" smtClean="0"/>
              <a:t>Knut North</a:t>
            </a:r>
            <a:endParaRPr lang="en-US" sz="800" strike="sngStrike" dirty="0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2915073" y="4278374"/>
            <a:ext cx="916896" cy="568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40491" y="4625350"/>
            <a:ext cx="5632760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</a:t>
            </a:r>
          </a:p>
          <a:p>
            <a:r>
              <a:rPr lang="en-US" sz="800" strike="sngStrike" dirty="0" smtClean="0"/>
              <a:t>father waits for job, son has job, son read </a:t>
            </a:r>
            <a:r>
              <a:rPr lang="en-US" sz="800" strike="sngStrike" dirty="0" err="1" smtClean="0"/>
              <a:t>newpaoer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boystown</a:t>
            </a:r>
            <a:r>
              <a:rPr lang="en-US" dirty="0" smtClean="0"/>
              <a:t> </a:t>
            </a:r>
          </a:p>
          <a:p>
            <a:r>
              <a:rPr lang="en-US" dirty="0" smtClean="0"/>
              <a:t>Wait 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(MILITARY.(daily)</a:t>
            </a:r>
            <a:r>
              <a:rPr lang="en-US" strike="sngStrike" dirty="0" err="1" smtClean="0"/>
              <a:t>retimetn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burnch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nonPocileQOS</a:t>
            </a:r>
            <a:endParaRPr lang="en-US" strike="sngStrike" dirty="0" smtClean="0"/>
          </a:p>
          <a:p>
            <a:r>
              <a:rPr lang="en-US" sz="800" strike="sngStrike" dirty="0" smtClean="0"/>
              <a:t>INTERUPTS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736988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development</a:t>
            </a:r>
            <a:endParaRPr lang="en-US" sz="10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019868" y="1119116"/>
            <a:ext cx="27296" cy="5186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965140" y="1119116"/>
            <a:ext cx="27296" cy="5186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33699" y="4022065"/>
            <a:ext cx="1610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95" y="1793025"/>
            <a:ext cx="755045" cy="148177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688609" y="1419834"/>
            <a:ext cx="3731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hina </a:t>
            </a:r>
            <a:r>
              <a:rPr lang="en-US" dirty="0"/>
              <a:t>G</a:t>
            </a:r>
            <a:r>
              <a:rPr lang="en-US" dirty="0" smtClean="0"/>
              <a:t>overnment </a:t>
            </a:r>
            <a:r>
              <a:rPr lang="en-US" dirty="0"/>
              <a:t>A</a:t>
            </a:r>
            <a:r>
              <a:rPr lang="en-US" dirty="0" smtClean="0"/>
              <a:t>rtifacts ( gov.cn ) 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784143" y="1787856"/>
            <a:ext cx="62097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211" y="1936264"/>
            <a:ext cx="431753" cy="4317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187" y="2318037"/>
            <a:ext cx="576413" cy="4317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008" y="3374663"/>
            <a:ext cx="504475" cy="6750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483" y="3146671"/>
            <a:ext cx="303437" cy="45598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3016155" y="3016155"/>
            <a:ext cx="5977720" cy="13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33699" y="1570147"/>
            <a:ext cx="1610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1419" y="1126480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15552" y="3643244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Download</a:t>
            </a:r>
            <a:endParaRPr lang="en-US" b="1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623889" y="1691529"/>
            <a:ext cx="1253311" cy="859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3790201" y="2318037"/>
            <a:ext cx="958571" cy="5812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2908686" y="3374663"/>
            <a:ext cx="913501" cy="637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2952552" y="4271746"/>
            <a:ext cx="5977720" cy="13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718344" y="1102384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Reporter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10308022" y="4229053"/>
            <a:ext cx="1610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10308022" y="1604500"/>
            <a:ext cx="16104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1637731" y="3827910"/>
            <a:ext cx="382137" cy="4011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1651379" y="4131975"/>
            <a:ext cx="382137" cy="4011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 flipH="1">
            <a:off x="1803191" y="4009143"/>
            <a:ext cx="73549" cy="440160"/>
          </a:xfrm>
          <a:prstGeom prst="triangle">
            <a:avLst>
              <a:gd name="adj" fmla="val 5796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637731" y="4522246"/>
            <a:ext cx="788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print a gun</a:t>
            </a:r>
            <a:endParaRPr lang="en-US" sz="800" strike="sngStrike" dirty="0"/>
          </a:p>
        </p:txBody>
      </p:sp>
      <p:sp>
        <p:nvSpPr>
          <p:cNvPr id="37" name="Rectangle 36"/>
          <p:cNvSpPr/>
          <p:nvPr/>
        </p:nvSpPr>
        <p:spPr>
          <a:xfrm>
            <a:off x="2965791" y="4425537"/>
            <a:ext cx="146226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 smtClean="0"/>
              <a:t>filoli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woodside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chinese</a:t>
            </a:r>
            <a:r>
              <a:rPr lang="en-US" sz="800" strike="sngStrike" dirty="0" smtClean="0"/>
              <a:t> artifact</a:t>
            </a:r>
            <a:endParaRPr lang="en-US" sz="800" strike="sngStrike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2965791" y="4830950"/>
            <a:ext cx="5977720" cy="13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554183" y="4449304"/>
            <a:ext cx="1417927" cy="1916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z/</a:t>
            </a:r>
            <a:r>
              <a:rPr lang="en-US" sz="800" dirty="0" err="1" smtClean="0"/>
              <a:t>os</a:t>
            </a:r>
            <a:r>
              <a:rPr lang="en-US" sz="800" dirty="0" smtClean="0"/>
              <a:t> </a:t>
            </a:r>
            <a:r>
              <a:rPr lang="en-US" sz="800" dirty="0" err="1" smtClean="0"/>
              <a:t>deere</a:t>
            </a:r>
            <a:endParaRPr lang="en-US" sz="8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438" y="5013014"/>
            <a:ext cx="2001437" cy="102864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759021" y="4968264"/>
            <a:ext cx="4096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Collect an Artifact from a Chinese Dynasty</a:t>
            </a:r>
          </a:p>
          <a:p>
            <a:r>
              <a:rPr lang="en-US" dirty="0" smtClean="0"/>
              <a:t>Congress </a:t>
            </a:r>
            <a:r>
              <a:rPr lang="en-US" dirty="0" err="1" smtClean="0"/>
              <a:t>Xi.nonPolciDoucmentsLogical</a:t>
            </a:r>
            <a:endParaRPr lang="en-US" dirty="0"/>
          </a:p>
        </p:txBody>
      </p:sp>
      <p:sp>
        <p:nvSpPr>
          <p:cNvPr id="42" name="Cube 41"/>
          <p:cNvSpPr/>
          <p:nvPr/>
        </p:nvSpPr>
        <p:spPr>
          <a:xfrm>
            <a:off x="315552" y="4425537"/>
            <a:ext cx="1335827" cy="1616123"/>
          </a:xfrm>
          <a:prstGeom prst="cube">
            <a:avLst>
              <a:gd name="adj" fmla="val 1580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18" y="4844598"/>
            <a:ext cx="660012" cy="715527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478128" y="5527337"/>
            <a:ext cx="7040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>
                <a:solidFill>
                  <a:srgbClr val="FF0000"/>
                </a:solidFill>
              </a:rPr>
              <a:t>President Xi </a:t>
            </a:r>
          </a:p>
          <a:p>
            <a:r>
              <a:rPr lang="en-US" sz="800" dirty="0" smtClean="0">
                <a:solidFill>
                  <a:srgbClr val="FF0000"/>
                </a:solidFill>
              </a:rPr>
              <a:t>Jinping</a:t>
            </a:r>
            <a:endParaRPr lang="en-US" sz="800" dirty="0">
              <a:solidFill>
                <a:srgbClr val="FF0000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504792" y="4462951"/>
            <a:ext cx="10955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07064" y="4492519"/>
            <a:ext cx="10955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478128" y="4533118"/>
            <a:ext cx="10955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1495284" y="4560752"/>
            <a:ext cx="48181" cy="1396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 flipV="1">
            <a:off x="1539288" y="4560752"/>
            <a:ext cx="48181" cy="1396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1583292" y="4476585"/>
            <a:ext cx="48181" cy="13967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849" y="5726718"/>
            <a:ext cx="670728" cy="733121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315552" y="4229053"/>
            <a:ext cx="1100888" cy="2230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1143849" y="4009143"/>
            <a:ext cx="1053441" cy="122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190" y="1988643"/>
            <a:ext cx="367920" cy="27558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835" y="2009887"/>
            <a:ext cx="512683" cy="341167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4623889" y="2009887"/>
            <a:ext cx="2231574" cy="3411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0195070" y="1140595"/>
            <a:ext cx="11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10631606" y="1787856"/>
            <a:ext cx="9412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Catholic</a:t>
            </a:r>
          </a:p>
          <a:p>
            <a:r>
              <a:rPr lang="en-US" sz="800" strike="sngStrike" dirty="0" smtClean="0"/>
              <a:t>He is now catholic</a:t>
            </a:r>
            <a:endParaRPr lang="en-US" sz="800" strike="sngStrike" dirty="0"/>
          </a:p>
        </p:txBody>
      </p:sp>
      <p:sp>
        <p:nvSpPr>
          <p:cNvPr id="83" name="Rectangle 82"/>
          <p:cNvSpPr/>
          <p:nvPr/>
        </p:nvSpPr>
        <p:spPr>
          <a:xfrm>
            <a:off x="10237295" y="3815098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cxnSp>
        <p:nvCxnSpPr>
          <p:cNvPr id="85" name="Straight Arrow Connector 84"/>
          <p:cNvCxnSpPr/>
          <p:nvPr/>
        </p:nvCxnSpPr>
        <p:spPr>
          <a:xfrm flipV="1">
            <a:off x="5877200" y="5013014"/>
            <a:ext cx="2301029" cy="944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158" y="5675099"/>
            <a:ext cx="670728" cy="733121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6096000" y="6093278"/>
            <a:ext cx="2233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dirty="0" err="1" smtClean="0"/>
              <a:t>Civli</a:t>
            </a:r>
            <a:r>
              <a:rPr lang="en-US" sz="800" dirty="0" smtClean="0"/>
              <a:t> Code </a:t>
            </a:r>
            <a:r>
              <a:rPr lang="en-US" sz="800" dirty="0" err="1" smtClean="0"/>
              <a:t>Violater</a:t>
            </a:r>
            <a:r>
              <a:rPr lang="en-US" sz="800" dirty="0" smtClean="0"/>
              <a:t>(delayed): </a:t>
            </a:r>
            <a:r>
              <a:rPr lang="en-US" sz="800" dirty="0" err="1" smtClean="0"/>
              <a:t>Arthy</a:t>
            </a:r>
            <a:r>
              <a:rPr lang="en-US" sz="800" dirty="0" smtClean="0"/>
              <a:t> </a:t>
            </a:r>
            <a:r>
              <a:rPr lang="en-US" sz="800" dirty="0" err="1" smtClean="0"/>
              <a:t>Tshan</a:t>
            </a:r>
            <a:r>
              <a:rPr lang="en-US" sz="800" dirty="0" smtClean="0"/>
              <a:t> IBM</a:t>
            </a:r>
            <a:endParaRPr lang="en-US" sz="800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787" y="6106862"/>
            <a:ext cx="567896" cy="567896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 flipV="1">
            <a:off x="7993156" y="6201000"/>
            <a:ext cx="950355" cy="3539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409" y="3220818"/>
            <a:ext cx="515949" cy="689897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99" y="3243628"/>
            <a:ext cx="567896" cy="567896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H="1" flipV="1">
            <a:off x="7396555" y="3137961"/>
            <a:ext cx="14684" cy="9214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>
            <a:stCxn id="91" idx="1"/>
          </p:cNvCxnSpPr>
          <p:nvPr/>
        </p:nvCxnSpPr>
        <p:spPr>
          <a:xfrm flipV="1">
            <a:off x="8050409" y="3220818"/>
            <a:ext cx="435244" cy="344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>
            <a:stCxn id="92" idx="1"/>
          </p:cNvCxnSpPr>
          <p:nvPr/>
        </p:nvCxnSpPr>
        <p:spPr>
          <a:xfrm flipV="1">
            <a:off x="6489399" y="3136029"/>
            <a:ext cx="669859" cy="391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7372881" y="3602655"/>
            <a:ext cx="859906" cy="1398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649" y="3946961"/>
            <a:ext cx="265509" cy="290207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144362" y="3977893"/>
            <a:ext cx="174630" cy="260545"/>
          </a:xfrm>
          <a:prstGeom prst="rect">
            <a:avLst/>
          </a:prstGeom>
        </p:spPr>
      </p:pic>
      <p:sp>
        <p:nvSpPr>
          <p:cNvPr id="104" name="TextBox 103"/>
          <p:cNvSpPr txBox="1"/>
          <p:nvPr/>
        </p:nvSpPr>
        <p:spPr>
          <a:xfrm>
            <a:off x="6592031" y="3946961"/>
            <a:ext cx="3193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 smtClean="0"/>
              <a:t>job</a:t>
            </a:r>
            <a:endParaRPr lang="en-US" sz="800" b="1" strike="sngStrike" dirty="0"/>
          </a:p>
        </p:txBody>
      </p:sp>
    </p:spTree>
    <p:extLst>
      <p:ext uri="{BB962C8B-B14F-4D97-AF65-F5344CB8AC3E}">
        <p14:creationId xmlns:p14="http://schemas.microsoft.com/office/powerpoint/2010/main" val="2100142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development</a:t>
            </a:r>
            <a:endParaRPr lang="en-US" sz="1000" b="1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71919" y="3452117"/>
            <a:ext cx="4428162" cy="2095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4376791" y="825923"/>
            <a:ext cx="30822" cy="2585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95" y="1558546"/>
            <a:ext cx="3404118" cy="37049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96000" y="5363380"/>
            <a:ext cx="2765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NAVY:MILITARY:RETIRMENT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19" y="2547991"/>
            <a:ext cx="1396217" cy="1479478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4685016" y="3534310"/>
            <a:ext cx="955496" cy="30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657708" y="3708971"/>
            <a:ext cx="2630184" cy="143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136" y="2600296"/>
            <a:ext cx="1218237" cy="137486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23018" y="2281626"/>
            <a:ext cx="1017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JOESEPH</a:t>
            </a:r>
            <a:endParaRPr lang="en-US" b="1" dirty="0"/>
          </a:p>
        </p:txBody>
      </p:sp>
      <p:sp>
        <p:nvSpPr>
          <p:cNvPr id="47" name="Rectangle 46"/>
          <p:cNvSpPr/>
          <p:nvPr/>
        </p:nvSpPr>
        <p:spPr>
          <a:xfrm>
            <a:off x="114134" y="2118471"/>
            <a:ext cx="3044420" cy="2124756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44019" y="1729318"/>
            <a:ext cx="2928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POLICE:MILITARY:RETIRMENT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188" y="4284324"/>
            <a:ext cx="1875366" cy="125649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072" y="2746998"/>
            <a:ext cx="540731" cy="540731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4500081" y="2281626"/>
            <a:ext cx="934948" cy="12526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545" y="2803292"/>
            <a:ext cx="399301" cy="607727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527" y="2990776"/>
            <a:ext cx="380145" cy="38014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160" y="2414427"/>
            <a:ext cx="274497" cy="345867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H="1">
            <a:off x="3866657" y="6606283"/>
            <a:ext cx="350189" cy="164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0335802" y="6698751"/>
            <a:ext cx="246580" cy="159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ube 70"/>
          <p:cNvSpPr/>
          <p:nvPr/>
        </p:nvSpPr>
        <p:spPr>
          <a:xfrm>
            <a:off x="10212513" y="2887038"/>
            <a:ext cx="1979488" cy="3472665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931" y="4243227"/>
            <a:ext cx="553163" cy="450972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>
            <a:off x="9770724" y="3975163"/>
            <a:ext cx="718370" cy="93740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622" y="4841609"/>
            <a:ext cx="269269" cy="480838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>
            <a:off x="9973657" y="4648805"/>
            <a:ext cx="718370" cy="93740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734" y="943195"/>
            <a:ext cx="2053276" cy="1175276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216" y="6037213"/>
            <a:ext cx="458882" cy="45888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440" y="6081617"/>
            <a:ext cx="247269" cy="316504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>
            <a:off x="4321440" y="5897366"/>
            <a:ext cx="363576" cy="7089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endCxn id="14" idx="1"/>
          </p:cNvCxnSpPr>
          <p:nvPr/>
        </p:nvCxnSpPr>
        <p:spPr>
          <a:xfrm flipV="1">
            <a:off x="4216846" y="5548046"/>
            <a:ext cx="1879154" cy="4891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08258" y="4892022"/>
            <a:ext cx="709895" cy="683764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4092727" y="4019418"/>
            <a:ext cx="2015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41.POLICE:BRUNCH</a:t>
            </a:r>
          </a:p>
          <a:p>
            <a:r>
              <a:rPr lang="en-US" dirty="0" err="1" smtClean="0"/>
              <a:t>nonPolcieQOS</a:t>
            </a:r>
            <a:endParaRPr lang="en-US" dirty="0" smtClean="0"/>
          </a:p>
          <a:p>
            <a:r>
              <a:rPr lang="en-US" strike="sngStrike" dirty="0" smtClean="0"/>
              <a:t>(daily)</a:t>
            </a:r>
            <a:endParaRPr lang="en-US" strike="sngStrike" dirty="0"/>
          </a:p>
        </p:txBody>
      </p:sp>
      <p:cxnSp>
        <p:nvCxnSpPr>
          <p:cNvPr id="110" name="Straight Arrow Connector 109"/>
          <p:cNvCxnSpPr/>
          <p:nvPr/>
        </p:nvCxnSpPr>
        <p:spPr>
          <a:xfrm>
            <a:off x="4445074" y="4841609"/>
            <a:ext cx="0" cy="951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3577599" y="3514002"/>
            <a:ext cx="2664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LABOR CODE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3476432" y="3867531"/>
            <a:ext cx="993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vacation</a:t>
            </a:r>
            <a:endParaRPr lang="en-US" b="1" strike="sngStrike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170" y="3955947"/>
            <a:ext cx="265247" cy="360076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265" y="3975014"/>
            <a:ext cx="221008" cy="249671"/>
          </a:xfrm>
          <a:prstGeom prst="rect">
            <a:avLst/>
          </a:prstGeom>
        </p:spPr>
      </p:pic>
      <p:sp>
        <p:nvSpPr>
          <p:cNvPr id="115" name="Rectangle 114"/>
          <p:cNvSpPr/>
          <p:nvPr/>
        </p:nvSpPr>
        <p:spPr>
          <a:xfrm>
            <a:off x="3592160" y="4027469"/>
            <a:ext cx="729280" cy="2093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[</a:t>
            </a:r>
            <a:r>
              <a:rPr lang="en-US" sz="800" strike="sngStrike" dirty="0" smtClean="0"/>
              <a:t>x]no</a:t>
            </a:r>
            <a:endParaRPr lang="en-US" sz="800" strike="sngStrike" dirty="0"/>
          </a:p>
        </p:txBody>
      </p:sp>
      <p:cxnSp>
        <p:nvCxnSpPr>
          <p:cNvPr id="117" name="Straight Connector 116"/>
          <p:cNvCxnSpPr>
            <a:stCxn id="89" idx="3"/>
          </p:cNvCxnSpPr>
          <p:nvPr/>
        </p:nvCxnSpPr>
        <p:spPr>
          <a:xfrm flipH="1" flipV="1">
            <a:off x="3866657" y="5732712"/>
            <a:ext cx="229441" cy="533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5150803" y="3452117"/>
            <a:ext cx="12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</a:t>
            </a:r>
            <a:endParaRPr lang="en-US" dirty="0"/>
          </a:p>
        </p:txBody>
      </p:sp>
      <p:cxnSp>
        <p:nvCxnSpPr>
          <p:cNvPr id="120" name="Straight Arrow Connector 119"/>
          <p:cNvCxnSpPr>
            <a:endCxn id="94" idx="3"/>
          </p:cNvCxnSpPr>
          <p:nvPr/>
        </p:nvCxnSpPr>
        <p:spPr>
          <a:xfrm flipH="1">
            <a:off x="4568709" y="3753101"/>
            <a:ext cx="1673209" cy="24867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119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2417818" y="3358939"/>
            <a:ext cx="20810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https://bicyclecards.com/how-to-play/bridge</a:t>
            </a:r>
            <a:endParaRPr lang="en-US" sz="800" strike="sngStrike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development</a:t>
            </a:r>
            <a:endParaRPr lang="en-US" sz="1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12" y="2673096"/>
            <a:ext cx="1865376" cy="15118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448" y="2958649"/>
            <a:ext cx="1377696" cy="18653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73385" y="5332897"/>
            <a:ext cx="4391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0.01 2000/1Stehane </a:t>
            </a:r>
            <a:r>
              <a:rPr lang="en-US" strike="sngStrike" dirty="0" err="1" smtClean="0"/>
              <a:t>Continetnal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Breafast</a:t>
            </a:r>
            <a:r>
              <a:rPr lang="en-US" strike="sngStrike" dirty="0" smtClean="0"/>
              <a:t> = 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1514" y="3522005"/>
            <a:ext cx="1962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Bridge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308226" y="876105"/>
            <a:ext cx="1863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FBI:WHITE COLOR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96519" y="1441255"/>
            <a:ext cx="215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Continetnal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Breafast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sp>
        <p:nvSpPr>
          <p:cNvPr id="13" name="Rectangle 12"/>
          <p:cNvSpPr/>
          <p:nvPr/>
        </p:nvSpPr>
        <p:spPr>
          <a:xfrm>
            <a:off x="1096519" y="1155771"/>
            <a:ext cx="5187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CHECKPONT CHALIER(</a:t>
            </a:r>
            <a:r>
              <a:rPr lang="en-US" b="1" strike="sngStrike" dirty="0" smtClean="0"/>
              <a:t>Car</a:t>
            </a:r>
            <a:r>
              <a:rPr lang="en-US" dirty="0" smtClean="0"/>
              <a:t>, </a:t>
            </a:r>
            <a:r>
              <a:rPr lang="en-US" strike="sngStrike" dirty="0" smtClean="0"/>
              <a:t>Rockefeller, </a:t>
            </a:r>
            <a:r>
              <a:rPr lang="en-US" dirty="0" smtClean="0"/>
              <a:t>FEDEAL BANK</a:t>
            </a:r>
            <a:r>
              <a:rPr lang="en-US" strike="sngStrike" dirty="0" smtClean="0"/>
              <a:t>)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8022" y="3924962"/>
            <a:ext cx="2209735" cy="12804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143" y="2673096"/>
            <a:ext cx="1066479" cy="98444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451874" y="2705734"/>
            <a:ext cx="10973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 am going to the neighbor house to play bridge. We played </a:t>
            </a:r>
            <a:r>
              <a:rPr lang="en-US" sz="800" dirty="0" err="1" smtClean="0"/>
              <a:t>brigh</a:t>
            </a:r>
            <a:r>
              <a:rPr lang="en-US" sz="800" dirty="0" smtClean="0"/>
              <a:t> with the </a:t>
            </a:r>
            <a:r>
              <a:rPr lang="en-US" sz="800" dirty="0" err="1" smtClean="0"/>
              <a:t>naeibhros</a:t>
            </a:r>
            <a:endParaRPr lang="en-US" sz="800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726058" y="3706671"/>
            <a:ext cx="883578" cy="1117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72" y="3638833"/>
            <a:ext cx="208105" cy="155878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986373" y="3638833"/>
            <a:ext cx="562856" cy="293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3692" y="3487589"/>
            <a:ext cx="3609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Skat</a:t>
            </a:r>
            <a:endParaRPr lang="en-US" sz="800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702103" y="3413620"/>
            <a:ext cx="297951" cy="381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631" y="3924961"/>
            <a:ext cx="2263846" cy="1315694"/>
          </a:xfrm>
          <a:prstGeom prst="rect">
            <a:avLst/>
          </a:prstGeom>
        </p:spPr>
      </p:pic>
      <p:sp>
        <p:nvSpPr>
          <p:cNvPr id="32" name="Oval 31"/>
          <p:cNvSpPr/>
          <p:nvPr/>
        </p:nvSpPr>
        <p:spPr>
          <a:xfrm>
            <a:off x="1869896" y="5294899"/>
            <a:ext cx="297951" cy="379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869896" y="5646682"/>
            <a:ext cx="297951" cy="379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982930" y="548480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00974" y="6412748"/>
            <a:ext cx="16081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Public Disturbance </a:t>
            </a:r>
            <a:r>
              <a:rPr lang="en-US" sz="800" strike="sngStrike" dirty="0" err="1" smtClean="0"/>
              <a:t>linsti</a:t>
            </a:r>
            <a:r>
              <a:rPr lang="en-US" sz="800" strike="sngStrike" dirty="0" smtClean="0"/>
              <a:t>(bitch)</a:t>
            </a:r>
            <a:endParaRPr lang="en-US" sz="800" strike="sngStrike" dirty="0"/>
          </a:p>
        </p:txBody>
      </p:sp>
      <p:sp>
        <p:nvSpPr>
          <p:cNvPr id="35" name="Cube 34"/>
          <p:cNvSpPr/>
          <p:nvPr/>
        </p:nvSpPr>
        <p:spPr>
          <a:xfrm>
            <a:off x="709256" y="1992383"/>
            <a:ext cx="1192595" cy="671451"/>
          </a:xfrm>
          <a:prstGeom prst="cube">
            <a:avLst>
              <a:gd name="adj" fmla="val 525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ube 68"/>
          <p:cNvSpPr/>
          <p:nvPr/>
        </p:nvSpPr>
        <p:spPr>
          <a:xfrm>
            <a:off x="564291" y="2702224"/>
            <a:ext cx="1192595" cy="671451"/>
          </a:xfrm>
          <a:prstGeom prst="cube">
            <a:avLst>
              <a:gd name="adj" fmla="val 525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 rot="18143335">
            <a:off x="981183" y="2016650"/>
            <a:ext cx="4058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LIFE</a:t>
            </a:r>
            <a:endParaRPr lang="en-US" sz="105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2010952" y="1958917"/>
            <a:ext cx="17828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41.NAME CHANE</a:t>
            </a:r>
          </a:p>
          <a:p>
            <a:r>
              <a:rPr lang="en-US" sz="800" strike="sngStrike" dirty="0" smtClean="0"/>
              <a:t>free pizza, </a:t>
            </a:r>
            <a:r>
              <a:rPr lang="en-US" sz="800" strike="sngStrike" dirty="0" err="1" smtClean="0"/>
              <a:t>miltoin-bradely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mb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 rot="18742334">
            <a:off x="770811" y="2728908"/>
            <a:ext cx="37061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 smtClean="0"/>
              <a:t>Clue</a:t>
            </a:r>
            <a:endParaRPr lang="en-US" sz="8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4083692" y="1707551"/>
            <a:ext cx="32671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HOMICDIE:NANA; HOMCIDE:LUX</a:t>
            </a:r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cxnSp>
        <p:nvCxnSpPr>
          <p:cNvPr id="41" name="Straight Arrow Connector 40"/>
          <p:cNvCxnSpPr>
            <a:endCxn id="38" idx="2"/>
          </p:cNvCxnSpPr>
          <p:nvPr/>
        </p:nvCxnSpPr>
        <p:spPr>
          <a:xfrm flipH="1">
            <a:off x="1035701" y="1953772"/>
            <a:ext cx="3513528" cy="955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592121" y="1978970"/>
            <a:ext cx="10454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Atlatic</a:t>
            </a:r>
            <a:r>
              <a:rPr lang="en-US" sz="800" strike="sngStrike" dirty="0" smtClean="0"/>
              <a:t> Hotel(</a:t>
            </a:r>
            <a:r>
              <a:rPr lang="en-US" sz="800" strike="sngStrike" dirty="0" err="1" smtClean="0"/>
              <a:t>cluedo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7" name="Cube 76"/>
          <p:cNvSpPr/>
          <p:nvPr/>
        </p:nvSpPr>
        <p:spPr>
          <a:xfrm>
            <a:off x="8283998" y="1656657"/>
            <a:ext cx="1192595" cy="671451"/>
          </a:xfrm>
          <a:prstGeom prst="cube">
            <a:avLst>
              <a:gd name="adj" fmla="val 525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18474271">
            <a:off x="8318091" y="1738976"/>
            <a:ext cx="6206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 err="1" smtClean="0"/>
              <a:t>Monpoloy</a:t>
            </a:r>
            <a:endParaRPr lang="en-US" sz="800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1551398" y="3703033"/>
            <a:ext cx="459554" cy="862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3223719" y="3801671"/>
            <a:ext cx="440810" cy="972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763740" y="1924411"/>
            <a:ext cx="1149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Schiwimmen,mau-mau</a:t>
            </a:r>
            <a:endParaRPr lang="en-US" sz="800" strike="sngStrike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5689" y="1994203"/>
            <a:ext cx="157193" cy="157193"/>
          </a:xfrm>
          <a:prstGeom prst="rect">
            <a:avLst/>
          </a:prstGeom>
        </p:spPr>
      </p:pic>
      <p:cxnSp>
        <p:nvCxnSpPr>
          <p:cNvPr id="56" name="Straight Connector 55"/>
          <p:cNvCxnSpPr>
            <a:endCxn id="52" idx="3"/>
          </p:cNvCxnSpPr>
          <p:nvPr/>
        </p:nvCxnSpPr>
        <p:spPr>
          <a:xfrm flipV="1">
            <a:off x="5928189" y="2032133"/>
            <a:ext cx="985225" cy="545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8470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development</a:t>
            </a:r>
            <a:endParaRPr lang="en-US" sz="1000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2225923" y="1180070"/>
            <a:ext cx="2215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trike="sngStrike" dirty="0" smtClean="0"/>
              <a:t>MONOPOLOY</a:t>
            </a:r>
            <a:endParaRPr lang="en-US" sz="2800" b="1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279739" y="825923"/>
            <a:ext cx="257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FBI:WHITE COLOR CRIME</a:t>
            </a:r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665" y="1578868"/>
            <a:ext cx="799491" cy="5710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73292" y="2137261"/>
            <a:ext cx="53031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CHECKPOINT CHARLEY(</a:t>
            </a:r>
            <a:r>
              <a:rPr lang="en-US" b="1" strike="sngStrike" dirty="0" smtClean="0"/>
              <a:t>Car</a:t>
            </a:r>
            <a:r>
              <a:rPr lang="en-US" dirty="0" smtClean="0"/>
              <a:t>, </a:t>
            </a:r>
            <a:r>
              <a:rPr lang="en-US" strike="sngStrike" dirty="0" smtClean="0"/>
              <a:t>Rockefeller, </a:t>
            </a:r>
            <a:r>
              <a:rPr lang="en-US" dirty="0" smtClean="0"/>
              <a:t>FEDEAL BANK</a:t>
            </a:r>
            <a:r>
              <a:rPr lang="en-US" strike="sngStrike" dirty="0" smtClean="0"/>
              <a:t>)</a:t>
            </a:r>
            <a:endParaRPr lang="en-US" dirty="0"/>
          </a:p>
        </p:txBody>
      </p:sp>
      <p:sp>
        <p:nvSpPr>
          <p:cNvPr id="50" name="Cube 49"/>
          <p:cNvSpPr/>
          <p:nvPr/>
        </p:nvSpPr>
        <p:spPr>
          <a:xfrm>
            <a:off x="556681" y="4486584"/>
            <a:ext cx="1192595" cy="671451"/>
          </a:xfrm>
          <a:prstGeom prst="cube">
            <a:avLst>
              <a:gd name="adj" fmla="val 525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 rot="18474271">
            <a:off x="570230" y="4528987"/>
            <a:ext cx="6206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trike="sngStrike" dirty="0" err="1" smtClean="0"/>
              <a:t>Monpoloy</a:t>
            </a:r>
            <a:endParaRPr lang="en-US" sz="800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92" y="3207919"/>
            <a:ext cx="792482" cy="792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928" y="3174929"/>
            <a:ext cx="610407" cy="8254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489" y="3192109"/>
            <a:ext cx="1497375" cy="7911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97" y="4144560"/>
            <a:ext cx="731071" cy="731071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3469532" y="4278126"/>
            <a:ext cx="556396" cy="2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217" y="966581"/>
            <a:ext cx="876300" cy="876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835" y="2672464"/>
            <a:ext cx="1890124" cy="135008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434367" y="4278126"/>
            <a:ext cx="1225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All of the </a:t>
            </a:r>
            <a:r>
              <a:rPr lang="en-US" sz="800" strike="sngStrike" dirty="0" err="1" smtClean="0"/>
              <a:t>pople</a:t>
            </a:r>
            <a:r>
              <a:rPr lang="en-US" sz="800" strike="sngStrike" dirty="0" smtClean="0"/>
              <a:t> have rice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7361892" y="4049156"/>
            <a:ext cx="145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AVAILABILITY</a:t>
            </a:r>
            <a:endParaRPr lang="en-US" b="1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2193585" y="1147340"/>
            <a:ext cx="1372" cy="570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11039277" y="1010589"/>
            <a:ext cx="38141" cy="5661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103997" y="4937484"/>
            <a:ext cx="5436401" cy="20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022785" y="2506593"/>
            <a:ext cx="3086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Daimler</a:t>
            </a:r>
          </a:p>
          <a:p>
            <a:r>
              <a:rPr lang="en-US" strike="sngStrike" dirty="0" err="1" smtClean="0"/>
              <a:t>Mercdes</a:t>
            </a:r>
            <a:r>
              <a:rPr lang="en-US" strike="sngStrike" dirty="0" smtClean="0"/>
              <a:t> (Emma Helen Meiers)</a:t>
            </a:r>
            <a:endParaRPr lang="en-US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3403120" y="5385421"/>
            <a:ext cx="2458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Personal Finances</a:t>
            </a:r>
          </a:p>
          <a:p>
            <a:r>
              <a:rPr lang="en-US" dirty="0" smtClean="0"/>
              <a:t>CIVIC CDOE (</a:t>
            </a:r>
            <a:r>
              <a:rPr lang="en-US" strike="sngStrike" dirty="0" smtClean="0"/>
              <a:t>default life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3103997" y="6106020"/>
            <a:ext cx="5436401" cy="20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3143156" y="5459689"/>
            <a:ext cx="5436401" cy="20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055560" y="5114967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FBI:KIDNAPPING</a:t>
            </a:r>
            <a:endParaRPr lang="en-US" b="1" dirty="0"/>
          </a:p>
        </p:txBody>
      </p:sp>
      <p:cxnSp>
        <p:nvCxnSpPr>
          <p:cNvPr id="77" name="Straight Connector 76"/>
          <p:cNvCxnSpPr/>
          <p:nvPr/>
        </p:nvCxnSpPr>
        <p:spPr>
          <a:xfrm>
            <a:off x="681561" y="4325659"/>
            <a:ext cx="1308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654742" y="3909127"/>
            <a:ext cx="1165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Download</a:t>
            </a:r>
            <a:endParaRPr lang="en-US" b="1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694530" y="2149933"/>
            <a:ext cx="1308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654742" y="1749230"/>
            <a:ext cx="1272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Application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7669651" y="4295675"/>
            <a:ext cx="1688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CPVA.Payments</a:t>
            </a:r>
            <a:endParaRPr lang="en-US" b="1" dirty="0" smtClean="0"/>
          </a:p>
          <a:p>
            <a:r>
              <a:rPr lang="en-US" b="1" dirty="0" smtClean="0"/>
              <a:t>CPVA.CAR</a:t>
            </a:r>
            <a:endParaRPr lang="en-US" b="1" dirty="0"/>
          </a:p>
        </p:txBody>
      </p:sp>
      <p:cxnSp>
        <p:nvCxnSpPr>
          <p:cNvPr id="86" name="Straight Arrow Connector 85"/>
          <p:cNvCxnSpPr/>
          <p:nvPr/>
        </p:nvCxnSpPr>
        <p:spPr>
          <a:xfrm flipV="1">
            <a:off x="8049719" y="2534090"/>
            <a:ext cx="1004753" cy="1866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 flipV="1">
            <a:off x="9786644" y="1832168"/>
            <a:ext cx="34044" cy="312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9059597" y="2009475"/>
            <a:ext cx="107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VIRGINIA</a:t>
            </a:r>
            <a:endParaRPr lang="en-US" b="1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960" y="6531555"/>
            <a:ext cx="280897" cy="280897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717" y="6207232"/>
            <a:ext cx="326177" cy="326177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4331131" y="6429282"/>
            <a:ext cx="274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ATB </a:t>
            </a:r>
            <a:r>
              <a:rPr lang="en-US" dirty="0" err="1" smtClean="0"/>
              <a:t>Govment</a:t>
            </a:r>
            <a:r>
              <a:rPr lang="en-US" dirty="0" smtClean="0"/>
              <a:t> </a:t>
            </a:r>
            <a:r>
              <a:rPr lang="en-US" dirty="0" err="1" smtClean="0"/>
              <a:t>Constraitions</a:t>
            </a:r>
            <a:endParaRPr lang="en-US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272" y="6429282"/>
            <a:ext cx="315864" cy="297284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652" y="6212564"/>
            <a:ext cx="410620" cy="267346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4966809" y="6177514"/>
            <a:ext cx="217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WATER(</a:t>
            </a:r>
            <a:r>
              <a:rPr lang="en-US" strike="sngStrike" dirty="0" smtClean="0"/>
              <a:t>n. </a:t>
            </a:r>
            <a:r>
              <a:rPr lang="en-US" strike="sngStrike" dirty="0" err="1" smtClean="0"/>
              <a:t>brancifote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3785565" y="6608775"/>
            <a:ext cx="8018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have </a:t>
            </a:r>
            <a:r>
              <a:rPr lang="en-US" sz="800" b="1" strike="sngStrike" dirty="0" smtClean="0"/>
              <a:t>your</a:t>
            </a:r>
            <a:r>
              <a:rPr lang="en-US" sz="800" strike="sngStrike" dirty="0" smtClean="0"/>
              <a:t> car</a:t>
            </a:r>
            <a:endParaRPr lang="en-US" sz="800" strike="sngStrike" dirty="0"/>
          </a:p>
        </p:txBody>
      </p:sp>
      <p:sp>
        <p:nvSpPr>
          <p:cNvPr id="98" name="TextBox 97"/>
          <p:cNvSpPr txBox="1"/>
          <p:nvPr/>
        </p:nvSpPr>
        <p:spPr>
          <a:xfrm>
            <a:off x="7929982" y="6343286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Don’t take me water</a:t>
            </a:r>
            <a:endParaRPr lang="en-US" sz="800" strike="sngStrike" dirty="0"/>
          </a:p>
        </p:txBody>
      </p:sp>
      <p:sp>
        <p:nvSpPr>
          <p:cNvPr id="99" name="TextBox 98"/>
          <p:cNvSpPr txBox="1"/>
          <p:nvPr/>
        </p:nvSpPr>
        <p:spPr>
          <a:xfrm>
            <a:off x="3687894" y="6072482"/>
            <a:ext cx="10775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Avalabiliy.rice.w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sam</a:t>
            </a:r>
            <a:endParaRPr lang="en-US" sz="800" strike="sngStrike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80" y="5567086"/>
            <a:ext cx="501850" cy="669133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V="1">
            <a:off x="556681" y="5385421"/>
            <a:ext cx="1010782" cy="516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592" y="6308444"/>
            <a:ext cx="198395" cy="115883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V="1">
            <a:off x="4331131" y="6177514"/>
            <a:ext cx="635678" cy="3146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4650987" y="1376288"/>
            <a:ext cx="3504149" cy="7422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>
            <a:endCxn id="106" idx="3"/>
          </p:cNvCxnSpPr>
          <p:nvPr/>
        </p:nvCxnSpPr>
        <p:spPr>
          <a:xfrm flipV="1">
            <a:off x="4476510" y="1747425"/>
            <a:ext cx="3678626" cy="1805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14" y="2279486"/>
            <a:ext cx="1342409" cy="1258157"/>
          </a:xfrm>
          <a:prstGeom prst="rect">
            <a:avLst/>
          </a:prstGeom>
        </p:spPr>
      </p:pic>
      <p:cxnSp>
        <p:nvCxnSpPr>
          <p:cNvPr id="110" name="Straight Connector 109"/>
          <p:cNvCxnSpPr/>
          <p:nvPr/>
        </p:nvCxnSpPr>
        <p:spPr>
          <a:xfrm>
            <a:off x="571575" y="1241562"/>
            <a:ext cx="1372" cy="570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-30722" y="1306804"/>
            <a:ext cx="1037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Rockefeller</a:t>
            </a:r>
          </a:p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koch</a:t>
            </a:r>
            <a:r>
              <a:rPr lang="en-US" sz="800" strike="sngStrike" dirty="0" smtClean="0"/>
              <a:t>(move field)</a:t>
            </a:r>
          </a:p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roth.wait</a:t>
            </a:r>
            <a:endParaRPr lang="en-US" sz="800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050" y="2037931"/>
            <a:ext cx="282582" cy="312420"/>
          </a:xfrm>
          <a:prstGeom prst="rect">
            <a:avLst/>
          </a:prstGeom>
        </p:spPr>
      </p:pic>
      <p:cxnSp>
        <p:nvCxnSpPr>
          <p:cNvPr id="114" name="Straight Connector 113"/>
          <p:cNvCxnSpPr/>
          <p:nvPr/>
        </p:nvCxnSpPr>
        <p:spPr>
          <a:xfrm>
            <a:off x="118238" y="1871364"/>
            <a:ext cx="270510" cy="8992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730" y="1459040"/>
            <a:ext cx="532661" cy="331861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-38058" y="1020419"/>
            <a:ext cx="3320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SQ.CPVA.God.nonPolciTV</a:t>
            </a:r>
            <a:r>
              <a:rPr lang="en-US" dirty="0" smtClean="0"/>
              <a:t>(</a:t>
            </a:r>
            <a:r>
              <a:rPr lang="en-US" sz="800" strike="sngStrike" dirty="0" err="1" smtClean="0"/>
              <a:t>rockeffell</a:t>
            </a:r>
            <a:r>
              <a:rPr lang="en-US" sz="800" strike="sngStrike" dirty="0" smtClean="0"/>
              <a:t> plaza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18" name="Straight Connector 117"/>
          <p:cNvCxnSpPr/>
          <p:nvPr/>
        </p:nvCxnSpPr>
        <p:spPr>
          <a:xfrm flipV="1">
            <a:off x="4331131" y="1020419"/>
            <a:ext cx="3030761" cy="968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63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development</a:t>
            </a:r>
            <a:endParaRPr lang="en-US" sz="10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8959433" y="2147456"/>
            <a:ext cx="26598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SQ.CPVA.God.nonPoliceTV</a:t>
            </a:r>
            <a:endParaRPr lang="en-US" dirty="0" smtClean="0"/>
          </a:p>
          <a:p>
            <a:r>
              <a:rPr lang="en-US" sz="800" strike="sngStrike" dirty="0" err="1" smtClean="0"/>
              <a:t>rockeffell</a:t>
            </a:r>
            <a:r>
              <a:rPr lang="en-US" sz="800" strike="sngStrike" dirty="0" smtClean="0"/>
              <a:t> plaza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2767339" y="3915436"/>
            <a:ext cx="5871213" cy="7422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stCxn id="44" idx="1"/>
            <a:endCxn id="44" idx="3"/>
          </p:cNvCxnSpPr>
          <p:nvPr/>
        </p:nvCxnSpPr>
        <p:spPr>
          <a:xfrm>
            <a:off x="2767339" y="4286573"/>
            <a:ext cx="5871213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250" y="2393680"/>
            <a:ext cx="2301729" cy="13824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339" y="2393679"/>
            <a:ext cx="1000207" cy="13824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683" y="2393678"/>
            <a:ext cx="2241869" cy="13824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924" y="2852885"/>
            <a:ext cx="464072" cy="464072"/>
          </a:xfrm>
          <a:prstGeom prst="rect">
            <a:avLst/>
          </a:prstGeom>
        </p:spPr>
      </p:pic>
      <p:cxnSp>
        <p:nvCxnSpPr>
          <p:cNvPr id="27" name="Straight Connector 26"/>
          <p:cNvCxnSpPr>
            <a:endCxn id="22" idx="3"/>
          </p:cNvCxnSpPr>
          <p:nvPr/>
        </p:nvCxnSpPr>
        <p:spPr>
          <a:xfrm>
            <a:off x="10679922" y="2937643"/>
            <a:ext cx="464074" cy="1472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38" y="2827786"/>
            <a:ext cx="324699" cy="43448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659237" y="3045030"/>
            <a:ext cx="52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karl</a:t>
            </a:r>
            <a:endParaRPr lang="en-US" strike="sngStrike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915" y="2937643"/>
            <a:ext cx="110474" cy="161669"/>
          </a:xfrm>
          <a:prstGeom prst="rect">
            <a:avLst/>
          </a:prstGeom>
        </p:spPr>
      </p:pic>
      <p:cxnSp>
        <p:nvCxnSpPr>
          <p:cNvPr id="49" name="Straight Connector 48"/>
          <p:cNvCxnSpPr>
            <a:stCxn id="31" idx="3"/>
            <a:endCxn id="47" idx="0"/>
          </p:cNvCxnSpPr>
          <p:nvPr/>
        </p:nvCxnSpPr>
        <p:spPr>
          <a:xfrm flipH="1" flipV="1">
            <a:off x="9946152" y="2937643"/>
            <a:ext cx="241628" cy="2920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9540781" y="2639899"/>
            <a:ext cx="350134" cy="405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356" y="2913730"/>
            <a:ext cx="372848" cy="209493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H="1" flipV="1">
            <a:off x="10281815" y="2953285"/>
            <a:ext cx="241628" cy="2920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>
            <a:stCxn id="31" idx="0"/>
            <a:endCxn id="60" idx="1"/>
          </p:cNvCxnSpPr>
          <p:nvPr/>
        </p:nvCxnSpPr>
        <p:spPr>
          <a:xfrm flipV="1">
            <a:off x="9923509" y="3018477"/>
            <a:ext cx="277847" cy="26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33" y="3583531"/>
            <a:ext cx="467647" cy="707174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9629608" y="3316957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sng" strike="sngStrike" dirty="0" smtClean="0">
                <a:solidFill>
                  <a:srgbClr val="202124"/>
                </a:solidFill>
                <a:effectLst/>
                <a:latin typeface="Google Sans"/>
              </a:rPr>
              <a:t>Richard Grasso</a:t>
            </a:r>
            <a:endParaRPr lang="en-US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780" y="3614701"/>
            <a:ext cx="921105" cy="693496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9496887" y="3501623"/>
            <a:ext cx="2122441" cy="595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054" y="3227407"/>
            <a:ext cx="458882" cy="458882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9236317" y="3665828"/>
            <a:ext cx="3754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idiot</a:t>
            </a:r>
            <a:endParaRPr lang="en-US" sz="800" strike="sngStrike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096" y="3691688"/>
            <a:ext cx="230889" cy="230889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9236317" y="3583531"/>
            <a:ext cx="260570" cy="5139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5981" y="3844424"/>
            <a:ext cx="334369" cy="40849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39818" y="4331091"/>
            <a:ext cx="406334" cy="252355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 flipV="1">
            <a:off x="9236317" y="4097438"/>
            <a:ext cx="765072" cy="949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32" y="4670786"/>
            <a:ext cx="431891" cy="332353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9517985" y="4657710"/>
            <a:ext cx="869795" cy="641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9060055" y="4670786"/>
            <a:ext cx="1020685" cy="21747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stanford</a:t>
            </a:r>
            <a:endParaRPr lang="en-US" sz="800" strike="sngStrike" dirty="0"/>
          </a:p>
        </p:txBody>
      </p:sp>
      <p:sp>
        <p:nvSpPr>
          <p:cNvPr id="84" name="TextBox 83"/>
          <p:cNvSpPr txBox="1"/>
          <p:nvPr/>
        </p:nvSpPr>
        <p:spPr>
          <a:xfrm>
            <a:off x="10127011" y="4559602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MAINSTREE(</a:t>
            </a:r>
            <a:r>
              <a:rPr lang="en-US" sz="800" strike="sngStrike" dirty="0" err="1" smtClean="0"/>
              <a:t>macdonai</a:t>
            </a:r>
            <a:r>
              <a:rPr lang="en-US" sz="800" strike="sngStrike" dirty="0" smtClean="0"/>
              <a:t>: se-se)</a:t>
            </a:r>
            <a:endParaRPr lang="en-US" sz="800" strike="sngStrike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685016" y="5275202"/>
            <a:ext cx="1208727" cy="1336357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9051137" y="5518735"/>
            <a:ext cx="2248830" cy="976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148" y="5275202"/>
            <a:ext cx="1018934" cy="1018934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>
            <a:off x="6901754" y="5299576"/>
            <a:ext cx="1608881" cy="90445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183045" y="5209471"/>
            <a:ext cx="22518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Travel</a:t>
            </a:r>
          </a:p>
          <a:p>
            <a:r>
              <a:rPr lang="en-US" dirty="0" smtClean="0"/>
              <a:t>Africa</a:t>
            </a:r>
          </a:p>
          <a:p>
            <a:r>
              <a:rPr lang="en-US" dirty="0" smtClean="0"/>
              <a:t>For Water(n. </a:t>
            </a:r>
            <a:r>
              <a:rPr lang="en-US" dirty="0" err="1" smtClean="0"/>
              <a:t>brancife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Macadoe</a:t>
            </a:r>
            <a:r>
              <a:rPr lang="en-US" dirty="0" smtClean="0"/>
              <a:t>(Stanford)</a:t>
            </a:r>
          </a:p>
          <a:p>
            <a:r>
              <a:rPr lang="en-US" dirty="0" smtClean="0"/>
              <a:t>CIVIL CODE </a:t>
            </a:r>
            <a:r>
              <a:rPr lang="en-US" strike="sngStrike" dirty="0" smtClean="0"/>
              <a:t>violations</a:t>
            </a:r>
            <a:endParaRPr lang="en-US" strike="sngStrike" dirty="0"/>
          </a:p>
        </p:txBody>
      </p:sp>
      <p:sp>
        <p:nvSpPr>
          <p:cNvPr id="92" name="TextBox 91"/>
          <p:cNvSpPr txBox="1"/>
          <p:nvPr/>
        </p:nvSpPr>
        <p:spPr>
          <a:xfrm>
            <a:off x="5945534" y="4804199"/>
            <a:ext cx="15951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</a:t>
            </a:r>
          </a:p>
          <a:p>
            <a:r>
              <a:rPr lang="en-US" sz="800" strike="sngStrike" dirty="0" smtClean="0"/>
              <a:t>(scrooge travel cartons routes)</a:t>
            </a:r>
            <a:endParaRPr lang="en-US" sz="800" strike="sngStrike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072" y="4774559"/>
            <a:ext cx="257942" cy="354154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7319409" y="4954303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Scrooge</a:t>
            </a:r>
            <a:r>
              <a:rPr lang="en-US" dirty="0" smtClean="0"/>
              <a:t> WWII </a:t>
            </a:r>
            <a:r>
              <a:rPr lang="en-US" sz="800" strike="sngStrike" dirty="0" smtClean="0"/>
              <a:t>flight routes</a:t>
            </a:r>
            <a:endParaRPr lang="en-US" sz="800" strike="sngStrike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29772" y="5324835"/>
            <a:ext cx="925707" cy="291661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>
            <a:off x="7131153" y="5220231"/>
            <a:ext cx="1608881" cy="90445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7809616" y="5391098"/>
            <a:ext cx="2136536" cy="281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>
            <a:off x="7865763" y="5413432"/>
            <a:ext cx="2569181" cy="766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7935593" y="5417699"/>
            <a:ext cx="2638611" cy="962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3122769" y="5994991"/>
            <a:ext cx="3110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dell.cleint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Vodaphone</a:t>
            </a:r>
            <a:endParaRPr lang="en-US" strike="sngStrike" dirty="0"/>
          </a:p>
        </p:txBody>
      </p:sp>
      <p:sp>
        <p:nvSpPr>
          <p:cNvPr id="105" name="TextBox 104"/>
          <p:cNvSpPr txBox="1"/>
          <p:nvPr/>
        </p:nvSpPr>
        <p:spPr>
          <a:xfrm>
            <a:off x="3088806" y="5714110"/>
            <a:ext cx="1956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White</a:t>
            </a:r>
            <a:r>
              <a:rPr lang="en-US" dirty="0" err="1" smtClean="0"/>
              <a:t>.South</a:t>
            </a:r>
            <a:r>
              <a:rPr lang="en-US" dirty="0" smtClean="0"/>
              <a:t> Africa</a:t>
            </a:r>
            <a:endParaRPr lang="en-US" dirty="0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621" y="6031655"/>
            <a:ext cx="296004" cy="296004"/>
          </a:xfrm>
          <a:prstGeom prst="rect">
            <a:avLst/>
          </a:prstGeom>
        </p:spPr>
      </p:pic>
      <p:sp>
        <p:nvSpPr>
          <p:cNvPr id="107" name="Rectangle 106"/>
          <p:cNvSpPr/>
          <p:nvPr/>
        </p:nvSpPr>
        <p:spPr>
          <a:xfrm>
            <a:off x="3109331" y="6133938"/>
            <a:ext cx="351276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3109331" y="5994991"/>
            <a:ext cx="3633793" cy="36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044749" y="5470665"/>
            <a:ext cx="21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</a:t>
            </a:r>
            <a:r>
              <a:rPr lang="en-US" dirty="0" err="1" smtClean="0"/>
              <a:t>hil</a:t>
            </a:r>
            <a:r>
              <a:rPr lang="en-US" strike="sngStrike" dirty="0" smtClean="0"/>
              <a:t>(bon </a:t>
            </a:r>
            <a:r>
              <a:rPr lang="en-US" strike="sngStrike" dirty="0" err="1" smtClean="0"/>
              <a:t>dem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bushe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12" name="Straight Connector 111"/>
          <p:cNvCxnSpPr/>
          <p:nvPr/>
        </p:nvCxnSpPr>
        <p:spPr>
          <a:xfrm>
            <a:off x="3992793" y="5296642"/>
            <a:ext cx="374806" cy="596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2767339" y="3840484"/>
            <a:ext cx="1412857" cy="1288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28" y="5034257"/>
            <a:ext cx="1074934" cy="1435092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28" y="3937118"/>
            <a:ext cx="1068222" cy="1009395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1689146" y="3471152"/>
            <a:ext cx="74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cxnSp>
        <p:nvCxnSpPr>
          <p:cNvPr id="119" name="Straight Connector 118"/>
          <p:cNvCxnSpPr/>
          <p:nvPr/>
        </p:nvCxnSpPr>
        <p:spPr>
          <a:xfrm>
            <a:off x="1386428" y="3799530"/>
            <a:ext cx="9317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1386428" y="4954303"/>
            <a:ext cx="1068222" cy="1732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/>
          <p:cNvSpPr txBox="1"/>
          <p:nvPr/>
        </p:nvSpPr>
        <p:spPr>
          <a:xfrm>
            <a:off x="2176057" y="628276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Hbr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1394397" y="6437971"/>
            <a:ext cx="104015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</a:t>
            </a:r>
          </a:p>
          <a:p>
            <a:r>
              <a:rPr lang="en-US" sz="800" strike="sngStrike" dirty="0" smtClean="0"/>
              <a:t>Boot </a:t>
            </a:r>
            <a:r>
              <a:rPr lang="en-US" sz="800" strike="sngStrike" dirty="0" err="1" smtClean="0"/>
              <a:t>Recoder</a:t>
            </a:r>
            <a:endParaRPr lang="en-US" sz="800" strike="sngStrike" dirty="0" smtClean="0"/>
          </a:p>
          <a:p>
            <a:r>
              <a:rPr lang="en-US" sz="800" strike="sngStrike" dirty="0" smtClean="0"/>
              <a:t>MBR </a:t>
            </a:r>
            <a:r>
              <a:rPr lang="en-US" sz="800" strike="sngStrike" dirty="0" err="1" smtClean="0"/>
              <a:t>Moodys</a:t>
            </a:r>
            <a:endParaRPr lang="en-US" sz="800" strike="sngStrike" dirty="0"/>
          </a:p>
        </p:txBody>
      </p:sp>
      <p:sp>
        <p:nvSpPr>
          <p:cNvPr id="124" name="TextBox 123"/>
          <p:cNvSpPr txBox="1"/>
          <p:nvPr/>
        </p:nvSpPr>
        <p:spPr>
          <a:xfrm>
            <a:off x="224843" y="5047704"/>
            <a:ext cx="1612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He would like to keep </a:t>
            </a:r>
            <a:r>
              <a:rPr lang="en-US" sz="800" dirty="0" smtClean="0"/>
              <a:t>KOCHEMAN</a:t>
            </a:r>
          </a:p>
          <a:p>
            <a:r>
              <a:rPr lang="en-US" sz="800" strike="sngStrike" dirty="0" smtClean="0"/>
              <a:t>Moving </a:t>
            </a:r>
            <a:r>
              <a:rPr lang="en-US" sz="800" strike="sngStrike" dirty="0" err="1" smtClean="0"/>
              <a:t>itms</a:t>
            </a:r>
            <a:r>
              <a:rPr lang="en-US" sz="800" strike="sngStrike" dirty="0" smtClean="0"/>
              <a:t> for living location</a:t>
            </a:r>
          </a:p>
          <a:p>
            <a:r>
              <a:rPr lang="en-US" sz="800" strike="sngStrike" dirty="0" err="1" smtClean="0"/>
              <a:t>no</a:t>
            </a:r>
            <a:r>
              <a:rPr lang="en-US" sz="800" dirty="0" err="1" smtClean="0"/>
              <a:t>nPolciHomellesLiaonLogial</a:t>
            </a:r>
            <a:endParaRPr lang="en-US" sz="800" dirty="0"/>
          </a:p>
        </p:txBody>
      </p:sp>
      <p:sp>
        <p:nvSpPr>
          <p:cNvPr id="125" name="TextBox 124"/>
          <p:cNvSpPr txBox="1"/>
          <p:nvPr/>
        </p:nvSpPr>
        <p:spPr>
          <a:xfrm>
            <a:off x="295204" y="3102603"/>
            <a:ext cx="2435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nonPolcieCfg.KOCMANE</a:t>
            </a:r>
            <a:endParaRPr lang="en-US" dirty="0" smtClean="0"/>
          </a:p>
          <a:p>
            <a:r>
              <a:rPr lang="en-US" dirty="0" err="1" smtClean="0"/>
              <a:t>FBI.</a:t>
            </a:r>
            <a:r>
              <a:rPr lang="en-US" sz="800" strike="sngStrike" dirty="0" err="1" smtClean="0"/>
              <a:t>Coke.Dalls</a:t>
            </a:r>
            <a:r>
              <a:rPr lang="en-US" sz="800" strike="sngStrike" dirty="0" smtClean="0"/>
              <a:t> Cowboys</a:t>
            </a:r>
            <a:endParaRPr lang="en-US" sz="800" strike="sngStrike" dirty="0"/>
          </a:p>
        </p:txBody>
      </p:sp>
      <p:cxnSp>
        <p:nvCxnSpPr>
          <p:cNvPr id="127" name="Straight Connector 126"/>
          <p:cNvCxnSpPr/>
          <p:nvPr/>
        </p:nvCxnSpPr>
        <p:spPr>
          <a:xfrm flipV="1">
            <a:off x="1241733" y="4670786"/>
            <a:ext cx="1525606" cy="1113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562012" y="4909215"/>
            <a:ext cx="18165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2014.CPVA.!WHITE.NAME CHENA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sam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83" y="1636756"/>
            <a:ext cx="947052" cy="696447"/>
          </a:xfrm>
          <a:prstGeom prst="rect">
            <a:avLst/>
          </a:prstGeom>
        </p:spPr>
      </p:pic>
      <p:sp>
        <p:nvSpPr>
          <p:cNvPr id="130" name="Oval 129"/>
          <p:cNvSpPr/>
          <p:nvPr/>
        </p:nvSpPr>
        <p:spPr>
          <a:xfrm>
            <a:off x="1039383" y="2147456"/>
            <a:ext cx="202350" cy="2462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076108" y="2299931"/>
            <a:ext cx="202350" cy="2462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191783" y="2299856"/>
            <a:ext cx="202350" cy="2462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228508" y="2452331"/>
            <a:ext cx="202350" cy="2462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1344183" y="2452256"/>
            <a:ext cx="202350" cy="2462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1380908" y="2604731"/>
            <a:ext cx="202350" cy="2462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/>
          <p:cNvSpPr/>
          <p:nvPr/>
        </p:nvSpPr>
        <p:spPr>
          <a:xfrm>
            <a:off x="1551333" y="2038549"/>
            <a:ext cx="202350" cy="2462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/>
          <p:cNvSpPr/>
          <p:nvPr/>
        </p:nvSpPr>
        <p:spPr>
          <a:xfrm>
            <a:off x="1588058" y="2191024"/>
            <a:ext cx="202350" cy="2462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980512" y="127811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FBI:KIDNAPPING</a:t>
            </a:r>
            <a:r>
              <a:rPr lang="en-US" sz="1000" dirty="0" smtClean="0"/>
              <a:t>: </a:t>
            </a:r>
          </a:p>
          <a:p>
            <a:r>
              <a:rPr lang="en-US" sz="800" strike="sngStrike" dirty="0" smtClean="0"/>
              <a:t>school supplies </a:t>
            </a:r>
            <a:r>
              <a:rPr lang="en-US" sz="800" strike="sngStrike" dirty="0" err="1" smtClean="0"/>
              <a:t>ueber</a:t>
            </a:r>
            <a:endParaRPr lang="en-US" sz="800" strike="sngStrike" dirty="0"/>
          </a:p>
        </p:txBody>
      </p:sp>
      <p:sp>
        <p:nvSpPr>
          <p:cNvPr id="139" name="TextBox 138"/>
          <p:cNvSpPr txBox="1"/>
          <p:nvPr/>
        </p:nvSpPr>
        <p:spPr>
          <a:xfrm>
            <a:off x="1008604" y="1006521"/>
            <a:ext cx="1772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VINGINA.MARY[]</a:t>
            </a:r>
            <a:endParaRPr lang="en-US" dirty="0"/>
          </a:p>
        </p:txBody>
      </p:sp>
      <p:sp>
        <p:nvSpPr>
          <p:cNvPr id="140" name="TextBox 139"/>
          <p:cNvSpPr txBox="1"/>
          <p:nvPr/>
        </p:nvSpPr>
        <p:spPr>
          <a:xfrm>
            <a:off x="177704" y="1908345"/>
            <a:ext cx="875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Brunet women </a:t>
            </a:r>
            <a:r>
              <a:rPr lang="en-US" sz="800" strike="sngStrike" dirty="0" err="1" smtClean="0"/>
              <a:t>standin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outsie</a:t>
            </a:r>
            <a:r>
              <a:rPr lang="en-US" sz="800" strike="sngStrike" dirty="0" smtClean="0"/>
              <a:t> while </a:t>
            </a:r>
            <a:r>
              <a:rPr lang="en-US" sz="800" strike="sngStrike" dirty="0" err="1" smtClean="0"/>
              <a:t>shoping</a:t>
            </a:r>
            <a:r>
              <a:rPr lang="en-US" sz="800" strike="sngStrike" dirty="0" smtClean="0"/>
              <a:t> for school supple for daughter </a:t>
            </a:r>
            <a:r>
              <a:rPr lang="en-US" sz="800" strike="sngStrike" dirty="0" err="1" smtClean="0"/>
              <a:t>althog</a:t>
            </a:r>
            <a:r>
              <a:rPr lang="en-US" sz="800" strike="sngStrike" dirty="0" smtClean="0"/>
              <a:t> for </a:t>
            </a:r>
            <a:r>
              <a:rPr lang="en-US" sz="800" strike="sngStrike" dirty="0" err="1" smtClean="0"/>
              <a:t>myslef</a:t>
            </a:r>
            <a:endParaRPr lang="en-US" sz="800" strike="sngStrike" dirty="0"/>
          </a:p>
        </p:txBody>
      </p:sp>
      <p:sp>
        <p:nvSpPr>
          <p:cNvPr id="141" name="TextBox 140"/>
          <p:cNvSpPr txBox="1"/>
          <p:nvPr/>
        </p:nvSpPr>
        <p:spPr>
          <a:xfrm>
            <a:off x="317774" y="896721"/>
            <a:ext cx="24128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VIRIGINA</a:t>
            </a:r>
          </a:p>
          <a:p>
            <a:r>
              <a:rPr lang="en-US" sz="800" strike="sngStrike" dirty="0"/>
              <a:t> </a:t>
            </a:r>
            <a:r>
              <a:rPr lang="en-US" sz="800" strike="sngStrike" dirty="0" smtClean="0"/>
              <a:t> -&gt; tom cook-&gt; male.avg.175lbs (i.e. workday, </a:t>
            </a:r>
            <a:r>
              <a:rPr lang="en-US" sz="800" strike="sngStrike" dirty="0" err="1" smtClean="0"/>
              <a:t>netlfix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42" name="TextBox 141"/>
          <p:cNvSpPr txBox="1"/>
          <p:nvPr/>
        </p:nvSpPr>
        <p:spPr>
          <a:xfrm>
            <a:off x="40092" y="725727"/>
            <a:ext cx="1340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strike="sngStrike" dirty="0" smtClean="0"/>
              <a:t>Guy Stalking</a:t>
            </a:r>
            <a:endParaRPr lang="en-US" u="sng" strike="sngStrike" dirty="0"/>
          </a:p>
        </p:txBody>
      </p:sp>
      <p:cxnSp>
        <p:nvCxnSpPr>
          <p:cNvPr id="144" name="Straight Connector 143"/>
          <p:cNvCxnSpPr/>
          <p:nvPr/>
        </p:nvCxnSpPr>
        <p:spPr>
          <a:xfrm flipV="1">
            <a:off x="2730614" y="2147456"/>
            <a:ext cx="1200636" cy="937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 flipV="1">
            <a:off x="3767546" y="2393677"/>
            <a:ext cx="862327" cy="833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 flipV="1">
            <a:off x="3680749" y="3316957"/>
            <a:ext cx="856527" cy="620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6901754" y="2191024"/>
            <a:ext cx="53725" cy="202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625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development</a:t>
            </a:r>
            <a:endParaRPr lang="en-US" sz="1000" b="1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470" y="1748202"/>
            <a:ext cx="3414530" cy="341453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56" y="1686907"/>
            <a:ext cx="2576201" cy="353712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657771" y="1385481"/>
            <a:ext cx="3546807" cy="43983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Arrow 10"/>
          <p:cNvSpPr/>
          <p:nvPr/>
        </p:nvSpPr>
        <p:spPr>
          <a:xfrm>
            <a:off x="679050" y="2476983"/>
            <a:ext cx="2002420" cy="143526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10228" y="3727577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3214065" y="1256277"/>
            <a:ext cx="3546807" cy="43983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343235" y="1240756"/>
            <a:ext cx="3546807" cy="43983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868365" y="1469985"/>
            <a:ext cx="2338086" cy="1969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81402" y="931525"/>
            <a:ext cx="3016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 MILITARY FLIGHT ROUTES</a:t>
            </a:r>
          </a:p>
          <a:p>
            <a:r>
              <a:rPr lang="en-US" dirty="0" smtClean="0"/>
              <a:t>TRAVEL: MILTIAYR RETIMRENT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748" y="1565992"/>
            <a:ext cx="5683714" cy="28090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40" y="1041845"/>
            <a:ext cx="857007" cy="479924"/>
          </a:xfrm>
          <a:prstGeom prst="rect">
            <a:avLst/>
          </a:prstGeom>
          <a:ln>
            <a:solidFill>
              <a:srgbClr val="92D050"/>
            </a:solidFill>
          </a:ln>
        </p:spPr>
      </p:pic>
      <p:cxnSp>
        <p:nvCxnSpPr>
          <p:cNvPr id="31" name="Straight Connector 30"/>
          <p:cNvCxnSpPr/>
          <p:nvPr/>
        </p:nvCxnSpPr>
        <p:spPr>
          <a:xfrm flipV="1">
            <a:off x="1022786" y="1041845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175186" y="1194245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27586" y="1346645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1479986" y="1499045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1966026" y="1074979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1736921" y="1250873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1308291" y="1590144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1021289" y="1668849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24" y="1614667"/>
            <a:ext cx="357498" cy="24095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77" y="1031835"/>
            <a:ext cx="426952" cy="426952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1456650" y="1809706"/>
            <a:ext cx="298117" cy="23125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928395" y="1074979"/>
            <a:ext cx="2728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Where is the money </a:t>
            </a:r>
            <a:r>
              <a:rPr lang="en-US" dirty="0" smtClean="0"/>
              <a:t>CPVA?</a:t>
            </a:r>
          </a:p>
          <a:p>
            <a:r>
              <a:rPr lang="en-US" strike="sngStrike" dirty="0" smtClean="0"/>
              <a:t>Travel Flights </a:t>
            </a:r>
            <a:r>
              <a:rPr lang="en-US" b="1" strike="sngStrike" dirty="0" err="1" smtClean="0"/>
              <a:t>beate</a:t>
            </a:r>
            <a:r>
              <a:rPr lang="en-US" b="1" strike="sngStrike" dirty="0" smtClean="0"/>
              <a:t>?</a:t>
            </a:r>
            <a:endParaRPr lang="en-US" b="1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2928395" y="836318"/>
            <a:ext cx="332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HOMICDIE:LUX:HOMCE</a:t>
            </a:r>
            <a:r>
              <a:rPr lang="en-US" dirty="0" smtClean="0">
                <a:sym typeface="Wingdings" panose="05000000000000000000" pitchFamily="2" charset="2"/>
              </a:rPr>
              <a:t>:IS-A-BELL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789458" y="2311297"/>
            <a:ext cx="1691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2000 WAR(b1</a:t>
            </a:r>
            <a:r>
              <a:rPr lang="en-US" sz="800" dirty="0" smtClean="0">
                <a:sym typeface="Wingdings" panose="05000000000000000000" pitchFamily="2" charset="2"/>
              </a:rPr>
              <a:t>philll</a:t>
            </a:r>
            <a:r>
              <a:rPr lang="en-US" sz="800" dirty="0" smtClean="0"/>
              <a:t>).WHITEHOUSE</a:t>
            </a:r>
            <a:endParaRPr lang="en-US" sz="800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65" y="2151888"/>
            <a:ext cx="212599" cy="2125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05" y="4322849"/>
            <a:ext cx="1590607" cy="236862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486137" y="4322849"/>
            <a:ext cx="2216552" cy="2135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08" y="5559872"/>
            <a:ext cx="712737" cy="106910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2649766" y="5654656"/>
            <a:ext cx="1262477" cy="711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4896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development</a:t>
            </a:r>
            <a:endParaRPr lang="en-US" sz="1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936987" y="1514607"/>
            <a:ext cx="3016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 MILITARY FLIGHT ROUTES</a:t>
            </a:r>
          </a:p>
          <a:p>
            <a:r>
              <a:rPr lang="en-US" dirty="0" smtClean="0"/>
              <a:t>TRAVEL: MILTIAYR RETIMRENT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40" y="1041845"/>
            <a:ext cx="857007" cy="479924"/>
          </a:xfrm>
          <a:prstGeom prst="rect">
            <a:avLst/>
          </a:prstGeom>
          <a:ln>
            <a:solidFill>
              <a:srgbClr val="92D050"/>
            </a:solidFill>
          </a:ln>
        </p:spPr>
      </p:pic>
      <p:cxnSp>
        <p:nvCxnSpPr>
          <p:cNvPr id="31" name="Straight Connector 30"/>
          <p:cNvCxnSpPr/>
          <p:nvPr/>
        </p:nvCxnSpPr>
        <p:spPr>
          <a:xfrm flipV="1">
            <a:off x="1022786" y="1041845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175186" y="1194245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27586" y="1346645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1479986" y="1499045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1966026" y="1074979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1736921" y="1250873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1308291" y="1590144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1021289" y="1668849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24" y="1614667"/>
            <a:ext cx="357498" cy="24095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77" y="1031835"/>
            <a:ext cx="426952" cy="426952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1456650" y="1809706"/>
            <a:ext cx="298117" cy="23125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961914" y="1567088"/>
            <a:ext cx="332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HOMICDIE:LUX:HOMCE</a:t>
            </a:r>
            <a:r>
              <a:rPr lang="en-US" dirty="0" smtClean="0">
                <a:sym typeface="Wingdings" panose="05000000000000000000" pitchFamily="2" charset="2"/>
              </a:rPr>
              <a:t>:IS-A-BELL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789458" y="2311297"/>
            <a:ext cx="1691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2000 WAR(b1</a:t>
            </a:r>
            <a:r>
              <a:rPr lang="en-US" sz="800" dirty="0" smtClean="0">
                <a:sym typeface="Wingdings" panose="05000000000000000000" pitchFamily="2" charset="2"/>
              </a:rPr>
              <a:t>philll</a:t>
            </a:r>
            <a:r>
              <a:rPr lang="en-US" sz="800" dirty="0" smtClean="0"/>
              <a:t>).WHITEHOUSE</a:t>
            </a:r>
            <a:endParaRPr lang="en-US" sz="800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65" y="2151888"/>
            <a:ext cx="212599" cy="212599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061" y="2849622"/>
            <a:ext cx="902825" cy="1239577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6954088" y="238588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AFRICA</a:t>
            </a:r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2847372" y="3284744"/>
            <a:ext cx="478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MAINSTRE(</a:t>
            </a:r>
            <a:r>
              <a:rPr lang="en-US" dirty="0" err="1" smtClean="0"/>
              <a:t>GOD.nonPolcieTuniasn</a:t>
            </a:r>
            <a:r>
              <a:rPr lang="en-US" dirty="0" smtClean="0"/>
              <a:t>(</a:t>
            </a:r>
            <a:r>
              <a:rPr lang="en-US" dirty="0" err="1" smtClean="0"/>
              <a:t>Singer,Piano</a:t>
            </a:r>
            <a:r>
              <a:rPr lang="en-US" dirty="0" smtClean="0"/>
              <a:t> ))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914" y="4206763"/>
            <a:ext cx="909830" cy="135485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5419" y="4249414"/>
            <a:ext cx="390525" cy="257175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4575877" y="3906291"/>
            <a:ext cx="580144" cy="9779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091337" y="4395241"/>
            <a:ext cx="1959963" cy="1446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434" y="4342332"/>
            <a:ext cx="29527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91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34" y="1891232"/>
            <a:ext cx="2952750" cy="155257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development</a:t>
            </a:r>
            <a:endParaRPr lang="en-US" sz="1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25" y="1891232"/>
            <a:ext cx="2419350" cy="1885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3163" y="825923"/>
            <a:ext cx="23733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STEIN</a:t>
            </a:r>
            <a:endParaRPr lang="en-US" sz="7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112" y="1962669"/>
            <a:ext cx="2619375" cy="17430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10401300" y="2730500"/>
            <a:ext cx="9652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9513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development</a:t>
            </a:r>
            <a:endParaRPr lang="en-US" sz="1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936987" y="1514607"/>
            <a:ext cx="3016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 MILITARY FLIGHT ROUTES</a:t>
            </a:r>
          </a:p>
          <a:p>
            <a:r>
              <a:rPr lang="en-US" dirty="0" smtClean="0"/>
              <a:t>TRAVEL: MILTIAYR RETIMRENT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40" y="1041845"/>
            <a:ext cx="857007" cy="479924"/>
          </a:xfrm>
          <a:prstGeom prst="rect">
            <a:avLst/>
          </a:prstGeom>
          <a:ln>
            <a:solidFill>
              <a:srgbClr val="92D050"/>
            </a:solidFill>
          </a:ln>
        </p:spPr>
      </p:pic>
      <p:cxnSp>
        <p:nvCxnSpPr>
          <p:cNvPr id="31" name="Straight Connector 30"/>
          <p:cNvCxnSpPr/>
          <p:nvPr/>
        </p:nvCxnSpPr>
        <p:spPr>
          <a:xfrm flipV="1">
            <a:off x="1022786" y="1041845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175186" y="1194245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327586" y="1346645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1479986" y="1499045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 flipV="1">
            <a:off x="1966026" y="1074979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1736921" y="1250873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 flipV="1">
            <a:off x="1308291" y="1590144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 flipV="1">
            <a:off x="1021289" y="1668849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92" y="2364486"/>
            <a:ext cx="1391548" cy="93789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77" y="1031835"/>
            <a:ext cx="426952" cy="426952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1456650" y="1809706"/>
            <a:ext cx="298117" cy="23125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961914" y="1567088"/>
            <a:ext cx="3320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HOMICDIE:LUX:HOMCE</a:t>
            </a:r>
            <a:r>
              <a:rPr lang="en-US" dirty="0" smtClean="0">
                <a:sym typeface="Wingdings" panose="05000000000000000000" pitchFamily="2" charset="2"/>
              </a:rPr>
              <a:t>:IS-A-BELL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789458" y="2311297"/>
            <a:ext cx="1691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2000 WAR(b1</a:t>
            </a:r>
            <a:r>
              <a:rPr lang="en-US" sz="800" dirty="0" smtClean="0">
                <a:sym typeface="Wingdings" panose="05000000000000000000" pitchFamily="2" charset="2"/>
              </a:rPr>
              <a:t>philll</a:t>
            </a:r>
            <a:r>
              <a:rPr lang="en-US" sz="800" dirty="0" smtClean="0"/>
              <a:t>).WHITEHOUSE</a:t>
            </a:r>
            <a:endParaRPr lang="en-US" sz="800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65" y="2151888"/>
            <a:ext cx="212599" cy="212599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061" y="2849622"/>
            <a:ext cx="902825" cy="1239577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6954088" y="238588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AFRICA</a:t>
            </a:r>
            <a:endParaRPr lang="en-US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2847372" y="3284744"/>
            <a:ext cx="4787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MAINSTRE(</a:t>
            </a:r>
            <a:r>
              <a:rPr lang="en-US" dirty="0" err="1" smtClean="0"/>
              <a:t>GOD.nonPolcieTuniasn</a:t>
            </a:r>
            <a:r>
              <a:rPr lang="en-US" dirty="0" smtClean="0"/>
              <a:t>(</a:t>
            </a:r>
            <a:r>
              <a:rPr lang="en-US" dirty="0" err="1" smtClean="0"/>
              <a:t>Singer,Piano</a:t>
            </a:r>
            <a:r>
              <a:rPr lang="en-US" dirty="0" smtClean="0"/>
              <a:t> ))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914" y="4206763"/>
            <a:ext cx="909830" cy="135485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5419" y="4249414"/>
            <a:ext cx="390525" cy="257175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4575877" y="3906291"/>
            <a:ext cx="580144" cy="9779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091337" y="4395241"/>
            <a:ext cx="1959963" cy="1446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181" y="3757390"/>
            <a:ext cx="857007" cy="479924"/>
          </a:xfrm>
          <a:prstGeom prst="rect">
            <a:avLst/>
          </a:prstGeom>
          <a:ln>
            <a:solidFill>
              <a:srgbClr val="92D050"/>
            </a:solidFill>
          </a:ln>
        </p:spPr>
      </p:pic>
      <p:cxnSp>
        <p:nvCxnSpPr>
          <p:cNvPr id="29" name="Straight Connector 28"/>
          <p:cNvCxnSpPr/>
          <p:nvPr/>
        </p:nvCxnSpPr>
        <p:spPr>
          <a:xfrm flipV="1">
            <a:off x="6349598" y="3037688"/>
            <a:ext cx="3327802" cy="2554687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501998" y="3293099"/>
            <a:ext cx="3327802" cy="245167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654398" y="4913449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6806798" y="5065849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7292838" y="4641783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7063733" y="4817677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6635103" y="5156948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6348101" y="5235653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936" y="5181471"/>
            <a:ext cx="357498" cy="24095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798" y="3864666"/>
            <a:ext cx="426952" cy="426952"/>
          </a:xfrm>
          <a:prstGeom prst="rect">
            <a:avLst/>
          </a:prstGeom>
        </p:spPr>
      </p:pic>
      <p:sp>
        <p:nvSpPr>
          <p:cNvPr id="40" name="Oval 39"/>
          <p:cNvSpPr/>
          <p:nvPr/>
        </p:nvSpPr>
        <p:spPr>
          <a:xfrm>
            <a:off x="6783462" y="5376510"/>
            <a:ext cx="298117" cy="23125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16270" y="5878101"/>
            <a:ext cx="1691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2000 WAR(b1</a:t>
            </a:r>
            <a:r>
              <a:rPr lang="en-US" sz="800" dirty="0" smtClean="0">
                <a:sym typeface="Wingdings" panose="05000000000000000000" pitchFamily="2" charset="2"/>
              </a:rPr>
              <a:t>philll</a:t>
            </a:r>
            <a:r>
              <a:rPr lang="en-US" sz="800" dirty="0" smtClean="0"/>
              <a:t>).WHITEHOUSE</a:t>
            </a:r>
            <a:endParaRPr lang="en-US" sz="8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277" y="5718692"/>
            <a:ext cx="212599" cy="212599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9144000" y="1717817"/>
            <a:ext cx="1390067" cy="14882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401300" y="1245311"/>
            <a:ext cx="24865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Alen.</a:t>
            </a:r>
            <a:r>
              <a:rPr lang="en-US" sz="800" strike="sngStrike" dirty="0" err="1" smtClean="0"/>
              <a:t>maxpalnak.aei.marx</a:t>
            </a:r>
            <a:r>
              <a:rPr lang="en-US" sz="800" strike="sngStrike" dirty="0" smtClean="0"/>
              <a:t>(</a:t>
            </a:r>
          </a:p>
          <a:p>
            <a:r>
              <a:rPr lang="en-US" strike="sngStrike" dirty="0" smtClean="0"/>
              <a:t>Expansion</a:t>
            </a:r>
          </a:p>
          <a:p>
            <a:r>
              <a:rPr lang="en-US" strike="sngStrike" dirty="0" err="1" smtClean="0"/>
              <a:t>Serbien,bosian,medeusli</a:t>
            </a:r>
            <a:endParaRPr lang="en-US" strike="sngStrike" dirty="0" smtClean="0"/>
          </a:p>
          <a:p>
            <a:r>
              <a:rPr lang="en-US" dirty="0" err="1" smtClean="0"/>
              <a:t>Mekerl</a:t>
            </a:r>
            <a:r>
              <a:rPr lang="en-US" dirty="0" smtClean="0"/>
              <a:t> (</a:t>
            </a:r>
            <a:r>
              <a:rPr lang="en-US" strike="sngStrike" dirty="0" err="1" smtClean="0"/>
              <a:t>couterstrike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7634708" y="2849622"/>
            <a:ext cx="1267992" cy="435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031" y="6393667"/>
            <a:ext cx="546904" cy="3789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690" y="6393667"/>
            <a:ext cx="602560" cy="3789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465864" y="6352332"/>
            <a:ext cx="405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Dom</a:t>
            </a:r>
          </a:p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LISSA</a:t>
            </a:r>
          </a:p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uwe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051300" y="6393667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phil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711" y="6362723"/>
            <a:ext cx="800552" cy="40027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938911" y="6006870"/>
            <a:ext cx="37273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nonPolciPresident</a:t>
            </a:r>
            <a:r>
              <a:rPr lang="en-US" sz="800" dirty="0" smtClean="0"/>
              <a:t>(von </a:t>
            </a:r>
            <a:r>
              <a:rPr lang="en-US" sz="800" dirty="0" err="1" smtClean="0"/>
              <a:t>dem</a:t>
            </a:r>
            <a:r>
              <a:rPr lang="en-US" sz="800" dirty="0" smtClean="0"/>
              <a:t> </a:t>
            </a:r>
            <a:r>
              <a:rPr lang="en-US" sz="800" dirty="0" err="1" smtClean="0"/>
              <a:t>Bushe</a:t>
            </a:r>
            <a:r>
              <a:rPr lang="en-US" sz="800" dirty="0" smtClean="0"/>
              <a:t>).NAME CHANGE(</a:t>
            </a:r>
            <a:r>
              <a:rPr lang="en-US" sz="800" strike="sngStrike" dirty="0" smtClean="0"/>
              <a:t>free pizza; to change name bush)</a:t>
            </a:r>
          </a:p>
          <a:p>
            <a:r>
              <a:rPr lang="en-US" sz="800" dirty="0" err="1" smtClean="0"/>
              <a:t>nonPolciHome</a:t>
            </a:r>
            <a:r>
              <a:rPr lang="en-US" sz="800" strike="sngStrike" dirty="0" err="1" smtClean="0"/>
              <a:t>liaosn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sleepin</a:t>
            </a:r>
            <a:r>
              <a:rPr lang="en-US" sz="800" strike="sngStrike" dirty="0" smtClean="0"/>
              <a:t> in the bush)</a:t>
            </a:r>
            <a:endParaRPr lang="en-US" sz="800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479986" y="6578333"/>
            <a:ext cx="51551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71759" y="6263468"/>
            <a:ext cx="700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client</a:t>
            </a:r>
            <a:endParaRPr lang="en-US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443577" y="6306628"/>
            <a:ext cx="11455400" cy="21155"/>
          </a:xfrm>
          <a:prstGeom prst="line">
            <a:avLst/>
          </a:prstGeom>
          <a:ln w="95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292143" y="3064903"/>
            <a:ext cx="186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STATUS(</a:t>
            </a:r>
            <a:r>
              <a:rPr lang="en-US" b="1" dirty="0" err="1" smtClean="0"/>
              <a:t>avg</a:t>
            </a:r>
            <a:r>
              <a:rPr lang="en-US" b="1" dirty="0" smtClean="0"/>
              <a:t>): </a:t>
            </a:r>
            <a:r>
              <a:rPr lang="en-US" dirty="0" smtClean="0"/>
              <a:t>Rice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1644589" y="2849622"/>
            <a:ext cx="254388" cy="1056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 flipV="1">
            <a:off x="11163863" y="2771576"/>
            <a:ext cx="52271" cy="10930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351424" y="4248092"/>
            <a:ext cx="74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10292143" y="4641783"/>
            <a:ext cx="1860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0922124" y="1273796"/>
            <a:ext cx="13612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philATIMFCORY</a:t>
            </a:r>
            <a:r>
              <a:rPr lang="en-US" sz="800" dirty="0" smtClean="0"/>
              <a:t>(</a:t>
            </a:r>
            <a:r>
              <a:rPr lang="en-US" sz="800" dirty="0" err="1" smtClean="0"/>
              <a:t>phipsburg</a:t>
            </a:r>
            <a:r>
              <a:rPr lang="en-US" sz="800" dirty="0" smtClean="0"/>
              <a:t>):</a:t>
            </a:r>
          </a:p>
          <a:p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Comand</a:t>
            </a:r>
            <a:r>
              <a:rPr lang="en-US" sz="800" strike="sngStrike" dirty="0" smtClean="0"/>
              <a:t> and conquer </a:t>
            </a:r>
            <a:r>
              <a:rPr lang="en-US" sz="800" dirty="0" smtClean="0"/>
              <a:t>IPX</a:t>
            </a:r>
            <a:r>
              <a:rPr lang="en-US" sz="800" strike="sngStrike" dirty="0" smtClean="0"/>
              <a:t> </a:t>
            </a:r>
          </a:p>
          <a:p>
            <a:r>
              <a:rPr lang="en-US" sz="800" strike="sngStrike" dirty="0" err="1" smtClean="0"/>
              <a:t>dnaiel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conmman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qonqu</a:t>
            </a:r>
            <a:endParaRPr lang="en-US" sz="800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43363" y="2792582"/>
            <a:ext cx="1483413" cy="1147799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51140" y="4147614"/>
            <a:ext cx="41077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</a:t>
            </a:r>
            <a:r>
              <a:rPr lang="en-US" dirty="0" err="1" smtClean="0"/>
              <a:t>tim</a:t>
            </a:r>
            <a:r>
              <a:rPr lang="en-US" dirty="0" smtClean="0"/>
              <a:t>).STARBUCEK(FRED; </a:t>
            </a:r>
            <a:r>
              <a:rPr lang="en-US" dirty="0" err="1" smtClean="0"/>
              <a:t>gary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CONSTUTOIN</a:t>
            </a:r>
          </a:p>
          <a:p>
            <a:r>
              <a:rPr lang="en-US" dirty="0" smtClean="0"/>
              <a:t>IPX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5403" y="2828078"/>
            <a:ext cx="765362" cy="326581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7803" y="2980478"/>
            <a:ext cx="765362" cy="32658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203" y="3132878"/>
            <a:ext cx="765362" cy="32658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83526" y="3603896"/>
            <a:ext cx="1547345" cy="532861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26254" y="3376558"/>
            <a:ext cx="2084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Constution</a:t>
            </a:r>
            <a:r>
              <a:rPr lang="en-US" dirty="0" smtClean="0"/>
              <a:t>(Original)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00750" y="2473620"/>
            <a:ext cx="31715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WATER(Breakfast)</a:t>
            </a:r>
          </a:p>
          <a:p>
            <a:r>
              <a:rPr lang="en-US" strike="sngStrike" dirty="0" smtClean="0"/>
              <a:t>NAME CHANGE(Atari free pizza)</a:t>
            </a:r>
          </a:p>
          <a:p>
            <a:r>
              <a:rPr lang="en-US" sz="800" strike="sngStrike" dirty="0" smtClean="0"/>
              <a:t>COY </a:t>
            </a:r>
            <a:r>
              <a:rPr lang="en-US" sz="800" strike="sngStrike" dirty="0" err="1" smtClean="0"/>
              <a:t>Consutaino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599340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/>
          <p:nvPr/>
        </p:nvSpPr>
        <p:spPr>
          <a:xfrm>
            <a:off x="10287000" y="5676900"/>
            <a:ext cx="513419" cy="369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931356" y="5700508"/>
            <a:ext cx="1088944" cy="4033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sp>
        <p:nvSpPr>
          <p:cNvPr id="28" name="Rectangle 27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development</a:t>
            </a:r>
            <a:endParaRPr lang="en-US" sz="1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012" y="2044363"/>
            <a:ext cx="2857500" cy="1600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88528" y="5007139"/>
            <a:ext cx="2771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b="1" strike="sngStrike" dirty="0" err="1" smtClean="0"/>
              <a:t>phil</a:t>
            </a:r>
            <a:r>
              <a:rPr lang="en-US" b="1" strike="sngStrike" dirty="0" smtClean="0"/>
              <a:t>(</a:t>
            </a:r>
            <a:r>
              <a:rPr lang="en-US" b="1" strike="sngStrike" dirty="0" err="1" smtClean="0"/>
              <a:t>kim</a:t>
            </a:r>
            <a:r>
              <a:rPr lang="en-US" b="1" strike="sngStrike" dirty="0" smtClean="0"/>
              <a:t>)  </a:t>
            </a:r>
            <a:r>
              <a:rPr lang="en-US" strike="sngStrike" dirty="0" err="1" smtClean="0"/>
              <a:t>braun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verena</a:t>
            </a:r>
            <a:endParaRPr lang="en-US" strike="sngStrike" dirty="0" smtClean="0"/>
          </a:p>
          <a:p>
            <a:r>
              <a:rPr lang="en-US" strike="sngStrike" dirty="0" smtClean="0"/>
              <a:t>Theater </a:t>
            </a:r>
            <a:r>
              <a:rPr lang="en-US" strike="sngStrike" dirty="0" err="1" smtClean="0"/>
              <a:t>Mamai</a:t>
            </a:r>
            <a:r>
              <a:rPr lang="en-US" strike="sngStrike" dirty="0" smtClean="0"/>
              <a:t> Mia </a:t>
            </a:r>
            <a:endParaRPr lang="en-US" strike="sngStrike" dirty="0"/>
          </a:p>
        </p:txBody>
      </p:sp>
      <p:sp>
        <p:nvSpPr>
          <p:cNvPr id="10" name="Oval 9"/>
          <p:cNvSpPr/>
          <p:nvPr/>
        </p:nvSpPr>
        <p:spPr>
          <a:xfrm>
            <a:off x="3542962" y="3266907"/>
            <a:ext cx="2603500" cy="2247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243" y="3452608"/>
            <a:ext cx="857007" cy="479924"/>
          </a:xfrm>
          <a:prstGeom prst="rect">
            <a:avLst/>
          </a:prstGeom>
          <a:ln>
            <a:solidFill>
              <a:srgbClr val="92D050"/>
            </a:solidFill>
          </a:ln>
        </p:spPr>
      </p:pic>
      <p:cxnSp>
        <p:nvCxnSpPr>
          <p:cNvPr id="14" name="Straight Connector 13"/>
          <p:cNvCxnSpPr/>
          <p:nvPr/>
        </p:nvCxnSpPr>
        <p:spPr>
          <a:xfrm flipV="1">
            <a:off x="4280189" y="3452608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432589" y="3605008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4584989" y="3757408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737389" y="3909808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5223429" y="3485742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4994324" y="3661636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565694" y="4000907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 flipV="1">
            <a:off x="4278692" y="4079612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1080" y="3442598"/>
            <a:ext cx="426952" cy="426952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4714053" y="4220469"/>
            <a:ext cx="298117" cy="23125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046861" y="4722060"/>
            <a:ext cx="1691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2000 WAR(b1</a:t>
            </a:r>
            <a:r>
              <a:rPr lang="en-US" sz="800" dirty="0" smtClean="0">
                <a:sym typeface="Wingdings" panose="05000000000000000000" pitchFamily="2" charset="2"/>
              </a:rPr>
              <a:t>philll</a:t>
            </a:r>
            <a:r>
              <a:rPr lang="en-US" sz="800" dirty="0" smtClean="0"/>
              <a:t>).WHITEHOUSE</a:t>
            </a:r>
            <a:endParaRPr lang="en-US" sz="8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868" y="4562651"/>
            <a:ext cx="212599" cy="212599"/>
          </a:xfrm>
          <a:prstGeom prst="rect">
            <a:avLst/>
          </a:prstGeom>
        </p:spPr>
      </p:pic>
      <p:sp>
        <p:nvSpPr>
          <p:cNvPr id="26" name="Oval 25"/>
          <p:cNvSpPr/>
          <p:nvPr/>
        </p:nvSpPr>
        <p:spPr>
          <a:xfrm>
            <a:off x="7035264" y="3225800"/>
            <a:ext cx="2603500" cy="2247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707" y="3452608"/>
            <a:ext cx="857007" cy="479924"/>
          </a:xfrm>
          <a:prstGeom prst="rect">
            <a:avLst/>
          </a:prstGeom>
          <a:ln>
            <a:solidFill>
              <a:srgbClr val="92D050"/>
            </a:solidFill>
          </a:ln>
        </p:spPr>
      </p:pic>
      <p:cxnSp>
        <p:nvCxnSpPr>
          <p:cNvPr id="29" name="Straight Connector 28"/>
          <p:cNvCxnSpPr/>
          <p:nvPr/>
        </p:nvCxnSpPr>
        <p:spPr>
          <a:xfrm flipV="1">
            <a:off x="7708653" y="3452608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861053" y="3605008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8013453" y="3757408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165853" y="3909808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8651893" y="3485742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8422788" y="3661636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7994158" y="4000907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7707156" y="4079612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544" y="3442598"/>
            <a:ext cx="426952" cy="426952"/>
          </a:xfrm>
          <a:prstGeom prst="rect">
            <a:avLst/>
          </a:prstGeom>
        </p:spPr>
      </p:pic>
      <p:sp>
        <p:nvSpPr>
          <p:cNvPr id="38" name="Oval 37"/>
          <p:cNvSpPr/>
          <p:nvPr/>
        </p:nvSpPr>
        <p:spPr>
          <a:xfrm>
            <a:off x="8142517" y="4220469"/>
            <a:ext cx="298117" cy="23125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475325" y="4722060"/>
            <a:ext cx="1691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2000 WAR(b1</a:t>
            </a:r>
            <a:r>
              <a:rPr lang="en-US" sz="800" dirty="0" smtClean="0">
                <a:sym typeface="Wingdings" panose="05000000000000000000" pitchFamily="2" charset="2"/>
              </a:rPr>
              <a:t>philll</a:t>
            </a:r>
            <a:r>
              <a:rPr lang="en-US" sz="800" dirty="0" smtClean="0"/>
              <a:t>).WHITEHOUSE</a:t>
            </a:r>
            <a:endParaRPr lang="en-US" sz="8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32" y="4562651"/>
            <a:ext cx="212599" cy="21259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335" y="3988816"/>
            <a:ext cx="434805" cy="2434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08904" y="2858305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Billion Europeans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70731" y="1652819"/>
            <a:ext cx="4207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WAR(B-10)LARRY.JR/SR.WHITEHOUSE</a:t>
            </a:r>
          </a:p>
          <a:p>
            <a:r>
              <a:rPr lang="en-US" dirty="0" smtClean="0"/>
              <a:t>1991 January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33" y="910733"/>
            <a:ext cx="779167" cy="77916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923630"/>
            <a:ext cx="604886" cy="77285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000" y="2305143"/>
            <a:ext cx="290444" cy="314576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1104900" y="2305143"/>
            <a:ext cx="806112" cy="539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65125" y="5683798"/>
            <a:ext cx="494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nonPoliceGroup</a:t>
            </a:r>
            <a:r>
              <a:rPr lang="en-US" dirty="0" smtClean="0"/>
              <a:t>(</a:t>
            </a:r>
            <a:r>
              <a:rPr lang="en-US" strike="sngStrike" dirty="0" smtClean="0"/>
              <a:t>Mama Mia, Lion King, 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Nutcracker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889856" y="6103819"/>
            <a:ext cx="4075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BANK GERMANY: CONTROLLING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4278692" y="5971030"/>
            <a:ext cx="435361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273" y="6100031"/>
            <a:ext cx="550678" cy="308380"/>
          </a:xfrm>
          <a:prstGeom prst="rect">
            <a:avLst/>
          </a:prstGeom>
        </p:spPr>
      </p:pic>
      <p:sp>
        <p:nvSpPr>
          <p:cNvPr id="53" name="Oval 52"/>
          <p:cNvSpPr/>
          <p:nvPr/>
        </p:nvSpPr>
        <p:spPr>
          <a:xfrm>
            <a:off x="6584518" y="5890646"/>
            <a:ext cx="859808" cy="599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907169" y="5311908"/>
            <a:ext cx="859808" cy="59924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289393" y="6384312"/>
            <a:ext cx="455863" cy="3974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7289393" y="5676900"/>
            <a:ext cx="3511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x/y</a:t>
            </a:r>
            <a:r>
              <a:rPr lang="en-US" dirty="0" smtClean="0"/>
              <a:t> </a:t>
            </a:r>
            <a:r>
              <a:rPr lang="en-US" b="1" dirty="0" smtClean="0"/>
              <a:t>FBI:WMD</a:t>
            </a:r>
            <a:r>
              <a:rPr lang="en-US" dirty="0" smtClean="0"/>
              <a:t> for </a:t>
            </a:r>
            <a:r>
              <a:rPr lang="en-US" strike="sngStrike" dirty="0" smtClean="0">
                <a:solidFill>
                  <a:schemeClr val="bg1"/>
                </a:solidFill>
              </a:rPr>
              <a:t>Facebook</a:t>
            </a:r>
            <a:r>
              <a:rPr lang="en-US" dirty="0" smtClean="0"/>
              <a:t> and </a:t>
            </a:r>
            <a:r>
              <a:rPr lang="en-US" strike="sngStrike" dirty="0" smtClean="0"/>
              <a:t>City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6304428" y="2750156"/>
            <a:ext cx="1919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- Deutsch Mark</a:t>
            </a:r>
          </a:p>
          <a:p>
            <a:r>
              <a:rPr lang="en-US" sz="800" strike="sngStrike" dirty="0" err="1" smtClean="0"/>
              <a:t>Mainteance</a:t>
            </a:r>
            <a:r>
              <a:rPr lang="en-US" sz="800" strike="sngStrike" dirty="0" smtClean="0"/>
              <a:t> of Eva Braun (mother-in-law)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</p:txBody>
      </p:sp>
      <p:cxnSp>
        <p:nvCxnSpPr>
          <p:cNvPr id="60" name="Straight Arrow Connector 59"/>
          <p:cNvCxnSpPr>
            <a:endCxn id="55" idx="7"/>
          </p:cNvCxnSpPr>
          <p:nvPr/>
        </p:nvCxnSpPr>
        <p:spPr>
          <a:xfrm flipH="1">
            <a:off x="7678496" y="5971030"/>
            <a:ext cx="315662" cy="4714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0800419" y="5711613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1D8723.</a:t>
            </a:r>
            <a:r>
              <a:rPr lang="en-US" sz="800" strike="sngStrike" dirty="0" smtClean="0"/>
              <a:t>GROUPS</a:t>
            </a:r>
            <a:endParaRPr lang="en-US" sz="800" strike="sngStrike" dirty="0"/>
          </a:p>
        </p:txBody>
      </p:sp>
      <p:cxnSp>
        <p:nvCxnSpPr>
          <p:cNvPr id="63" name="Straight Connector 62"/>
          <p:cNvCxnSpPr/>
          <p:nvPr/>
        </p:nvCxnSpPr>
        <p:spPr>
          <a:xfrm flipH="1">
            <a:off x="762000" y="910733"/>
            <a:ext cx="76200" cy="5947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10263269" y="936174"/>
            <a:ext cx="76200" cy="5947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318756" y="3176205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sz="800" strike="sngStrike" dirty="0" smtClean="0"/>
              <a:t>Controlling Billionaires</a:t>
            </a:r>
          </a:p>
          <a:p>
            <a:r>
              <a:rPr lang="en-US" sz="800" strike="sngStrike" dirty="0" smtClean="0"/>
              <a:t>[x]no</a:t>
            </a:r>
            <a:endParaRPr lang="en-US" sz="800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6210300" y="1511300"/>
            <a:ext cx="34446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SWAT.nonPolicOperaitonLogial</a:t>
            </a:r>
            <a:r>
              <a:rPr lang="en-US" dirty="0" smtClean="0"/>
              <a:t>.</a:t>
            </a:r>
          </a:p>
          <a:p>
            <a:r>
              <a:rPr lang="en-US" sz="800" dirty="0" smtClean="0"/>
              <a:t>1D8723(STATE OF ERMGENCY).MAINSTREET(HOMCEI:VHS:LUX)</a:t>
            </a:r>
            <a:endParaRPr lang="en-US" sz="800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324" y="1961767"/>
            <a:ext cx="611008" cy="7630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905" y="1959562"/>
            <a:ext cx="1365218" cy="764522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412" y="1980762"/>
            <a:ext cx="1028420" cy="684367"/>
          </a:xfrm>
          <a:prstGeom prst="rect">
            <a:avLst/>
          </a:prstGeom>
        </p:spPr>
      </p:pic>
      <p:cxnSp>
        <p:nvCxnSpPr>
          <p:cNvPr id="71" name="Straight Connector 70"/>
          <p:cNvCxnSpPr>
            <a:endCxn id="70" idx="0"/>
          </p:cNvCxnSpPr>
          <p:nvPr/>
        </p:nvCxnSpPr>
        <p:spPr>
          <a:xfrm flipH="1" flipV="1">
            <a:off x="9086622" y="1980762"/>
            <a:ext cx="768578" cy="638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138068" y="3920714"/>
            <a:ext cx="3276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 </a:t>
            </a:r>
          </a:p>
          <a:p>
            <a:r>
              <a:rPr lang="en-US" dirty="0" smtClean="0"/>
              <a:t>2) Logical </a:t>
            </a:r>
            <a:r>
              <a:rPr lang="en-US" dirty="0" err="1" smtClean="0"/>
              <a:t>Billonaraires</a:t>
            </a:r>
            <a:r>
              <a:rPr lang="en-US" dirty="0" smtClean="0"/>
              <a:t> </a:t>
            </a:r>
            <a:r>
              <a:rPr lang="en-US" b="1" dirty="0" smtClean="0"/>
              <a:t>JOESEPHE</a:t>
            </a:r>
            <a:endParaRPr lang="en-US" b="1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2474143" y="3869550"/>
            <a:ext cx="1572718" cy="79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985227" y="4667528"/>
            <a:ext cx="1106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FBI:FRAUD:CREDIT</a:t>
            </a:r>
            <a:endParaRPr lang="en-US" sz="800" dirty="0"/>
          </a:p>
        </p:txBody>
      </p:sp>
      <p:sp>
        <p:nvSpPr>
          <p:cNvPr id="78" name="TextBox 77"/>
          <p:cNvSpPr txBox="1"/>
          <p:nvPr/>
        </p:nvSpPr>
        <p:spPr>
          <a:xfrm>
            <a:off x="1368000" y="4796647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ukraine</a:t>
            </a:r>
            <a:endParaRPr lang="en-US" sz="800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1012802" y="4690686"/>
            <a:ext cx="54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calc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5234556" y="1074944"/>
            <a:ext cx="232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Phil</a:t>
            </a:r>
            <a:r>
              <a:rPr lang="en-US" sz="800" dirty="0" err="1" smtClean="0"/>
              <a:t>.nonPoliceTV.nonPolcieBrazil</a:t>
            </a:r>
            <a:r>
              <a:rPr lang="en-US" sz="800" dirty="0" smtClean="0"/>
              <a:t>(ATOMCLOCK(</a:t>
            </a:r>
            <a:r>
              <a:rPr lang="en-US" sz="800" strike="sngStrike" dirty="0" err="1" smtClean="0"/>
              <a:t>tim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0.1 FBI:KIDNAPPIG.AVAIBLITY.$.</a:t>
            </a:r>
            <a:r>
              <a:rPr lang="en-US" sz="800" dirty="0" err="1" smtClean="0"/>
              <a:t>nonPolciBrazil</a:t>
            </a:r>
            <a:endParaRPr lang="en-US" sz="800" dirty="0" smtClean="0"/>
          </a:p>
          <a:p>
            <a:r>
              <a:rPr lang="en-US" sz="800" dirty="0" err="1" smtClean="0"/>
              <a:t>China.FBI:FRAUD:CREDIT</a:t>
            </a:r>
            <a:r>
              <a:rPr lang="en-US" sz="800" dirty="0" smtClean="0"/>
              <a:t> </a:t>
            </a:r>
            <a:r>
              <a:rPr lang="en-US" sz="800" strike="sngStrike" dirty="0" smtClean="0"/>
              <a:t>(JP,JB,JP,JM)</a:t>
            </a:r>
            <a:endParaRPr lang="en-US" sz="800" strike="sngStrike" dirty="0"/>
          </a:p>
        </p:txBody>
      </p:sp>
      <p:sp>
        <p:nvSpPr>
          <p:cNvPr id="82" name="TextBox 81"/>
          <p:cNvSpPr txBox="1"/>
          <p:nvPr/>
        </p:nvSpPr>
        <p:spPr>
          <a:xfrm>
            <a:off x="6818457" y="5401509"/>
            <a:ext cx="4196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000.41CPVA.CONTROLLING.WII.AVAIBLITY</a:t>
            </a:r>
            <a:endParaRPr lang="en-US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6787566" y="5244832"/>
            <a:ext cx="1133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Guy does stupid things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288314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development</a:t>
            </a:r>
            <a:endParaRPr lang="en-US" sz="1000" b="1" dirty="0"/>
          </a:p>
        </p:txBody>
      </p:sp>
      <p:sp>
        <p:nvSpPr>
          <p:cNvPr id="2" name="Oval 1"/>
          <p:cNvSpPr/>
          <p:nvPr/>
        </p:nvSpPr>
        <p:spPr>
          <a:xfrm>
            <a:off x="2463421" y="2114266"/>
            <a:ext cx="1801504" cy="140799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INSURNACE</a:t>
            </a:r>
          </a:p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RICH(ARD)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7112758" y="2183642"/>
            <a:ext cx="1678674" cy="12692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AVABILITY</a:t>
            </a: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7112758" y="4506036"/>
            <a:ext cx="1678674" cy="12692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Thomas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50" name="Oval 49"/>
          <p:cNvSpPr/>
          <p:nvPr/>
        </p:nvSpPr>
        <p:spPr>
          <a:xfrm>
            <a:off x="2524836" y="4506036"/>
            <a:ext cx="1678674" cy="126924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KITO</a:t>
            </a:r>
            <a:endParaRPr lang="en-US" strike="sngStrike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203510" y="2934269"/>
            <a:ext cx="2909248" cy="1951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50" idx="7"/>
          </p:cNvCxnSpPr>
          <p:nvPr/>
        </p:nvCxnSpPr>
        <p:spPr>
          <a:xfrm flipH="1">
            <a:off x="3957674" y="3003645"/>
            <a:ext cx="3155084" cy="1688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852382" y="1715302"/>
            <a:ext cx="252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SQ.PENTEGAON(</a:t>
            </a:r>
            <a:r>
              <a:rPr lang="en-US" sz="800" strike="sngStrike" dirty="0" smtClean="0"/>
              <a:t>DEERE PARK AVE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383314" y="1037353"/>
            <a:ext cx="3311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WW2.CIVIL CODE</a:t>
            </a:r>
            <a:r>
              <a:rPr lang="en-US" sz="900" b="1" strike="sngStrike" dirty="0" smtClean="0"/>
              <a:t>(bald/bald</a:t>
            </a:r>
            <a:r>
              <a:rPr lang="en-US" sz="900" b="1" dirty="0" smtClean="0"/>
              <a:t>)</a:t>
            </a:r>
            <a:endParaRPr lang="en-US" sz="9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8967024" y="4691912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CHANGE(</a:t>
            </a:r>
            <a:r>
              <a:rPr lang="en-US" sz="800" strike="sngStrike" dirty="0" smtClean="0"/>
              <a:t>Saint </a:t>
            </a:r>
            <a:r>
              <a:rPr lang="en-US" sz="800" strike="sngStrike" dirty="0" err="1" smtClean="0"/>
              <a:t>Thomas,free</a:t>
            </a:r>
            <a:r>
              <a:rPr lang="en-US" sz="800" strike="sngStrike" dirty="0" smtClean="0"/>
              <a:t> pizza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24" y="3570843"/>
            <a:ext cx="1086650" cy="1121069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266" y="3573118"/>
            <a:ext cx="1086650" cy="112106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182" y="1932018"/>
            <a:ext cx="1086650" cy="112106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656" y="4384845"/>
            <a:ext cx="1015588" cy="100210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555" y="1986950"/>
            <a:ext cx="1015588" cy="100210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0229266" y="3234519"/>
            <a:ext cx="74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63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899" y="2944522"/>
            <a:ext cx="5146675" cy="26895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development</a:t>
            </a:r>
            <a:endParaRPr lang="en-US" sz="1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326" y="2944522"/>
            <a:ext cx="1144891" cy="87297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616200" y="2717800"/>
            <a:ext cx="1397017" cy="12319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2868326" y="2717800"/>
            <a:ext cx="1144891" cy="133350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37" y="2451435"/>
            <a:ext cx="434089" cy="43408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889661" y="2298191"/>
            <a:ext cx="2374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40Y Pipe </a:t>
            </a:r>
            <a:r>
              <a:rPr lang="en-US" dirty="0" smtClean="0"/>
              <a:t>1990-2023</a:t>
            </a:r>
          </a:p>
          <a:p>
            <a:r>
              <a:rPr lang="en-US" dirty="0" smtClean="0"/>
              <a:t>HOMICIDE:CHANZELOR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37" y="5014248"/>
            <a:ext cx="902825" cy="12395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19" y="3669490"/>
            <a:ext cx="902825" cy="12395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265736" y="3196345"/>
            <a:ext cx="854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Europe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377722" y="4539735"/>
            <a:ext cx="7277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Africa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460500" y="4051300"/>
            <a:ext cx="1155700" cy="133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88394" y="3848472"/>
            <a:ext cx="120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Legislation</a:t>
            </a:r>
            <a:endParaRPr lang="en-US" b="1" dirty="0"/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1318025" y="4246694"/>
            <a:ext cx="1571636" cy="1864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117262" y="5741569"/>
            <a:ext cx="1203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Legislation</a:t>
            </a:r>
            <a:endParaRPr lang="en-US" b="1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025" y="6110901"/>
            <a:ext cx="890803" cy="4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087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155" y="4716344"/>
            <a:ext cx="2067365" cy="11692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development</a:t>
            </a:r>
            <a:endParaRPr lang="en-US" sz="1000" b="1" dirty="0"/>
          </a:p>
        </p:txBody>
      </p:sp>
      <p:sp>
        <p:nvSpPr>
          <p:cNvPr id="7" name="Oval 6"/>
          <p:cNvSpPr/>
          <p:nvPr/>
        </p:nvSpPr>
        <p:spPr>
          <a:xfrm>
            <a:off x="2297098" y="2158567"/>
            <a:ext cx="2603500" cy="22479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541" y="2385375"/>
            <a:ext cx="857007" cy="479924"/>
          </a:xfrm>
          <a:prstGeom prst="rect">
            <a:avLst/>
          </a:prstGeom>
          <a:ln>
            <a:solidFill>
              <a:srgbClr val="92D050"/>
            </a:solidFill>
          </a:ln>
        </p:spPr>
      </p:pic>
      <p:cxnSp>
        <p:nvCxnSpPr>
          <p:cNvPr id="9" name="Straight Connector 8"/>
          <p:cNvCxnSpPr/>
          <p:nvPr/>
        </p:nvCxnSpPr>
        <p:spPr>
          <a:xfrm flipV="1">
            <a:off x="2970487" y="2385375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122887" y="2537775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275287" y="2690175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3427687" y="2842575"/>
            <a:ext cx="1222703" cy="983725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913727" y="2418509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3684622" y="2594403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255992" y="2933674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2968990" y="3012379"/>
            <a:ext cx="683740" cy="79574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378" y="2375365"/>
            <a:ext cx="426952" cy="426952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3404351" y="3153236"/>
            <a:ext cx="298117" cy="231253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$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737159" y="3654827"/>
            <a:ext cx="1691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2000 WAR(b1</a:t>
            </a:r>
            <a:r>
              <a:rPr lang="en-US" sz="800" dirty="0" smtClean="0">
                <a:sym typeface="Wingdings" panose="05000000000000000000" pitchFamily="2" charset="2"/>
              </a:rPr>
              <a:t>philll</a:t>
            </a:r>
            <a:r>
              <a:rPr lang="en-US" sz="800" dirty="0" smtClean="0"/>
              <a:t>).WHITEHOUSE</a:t>
            </a:r>
            <a:endParaRPr lang="en-US" sz="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166" y="3495418"/>
            <a:ext cx="212599" cy="2125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169" y="2921583"/>
            <a:ext cx="434805" cy="2434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670738" y="1791072"/>
            <a:ext cx="1979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Billion Europeans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676509" y="990600"/>
            <a:ext cx="0" cy="563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538" y="3919739"/>
            <a:ext cx="146050" cy="197654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5292921" y="3708017"/>
            <a:ext cx="357333" cy="48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36" y="1608228"/>
            <a:ext cx="1046171" cy="14351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130260" y="1385481"/>
            <a:ext cx="1259247" cy="15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7725" y="1031687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132602" y="4455012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Download</a:t>
            </a:r>
            <a:endParaRPr lang="en-US" b="1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236797" y="4824344"/>
            <a:ext cx="1259247" cy="15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ube 39"/>
          <p:cNvSpPr/>
          <p:nvPr/>
        </p:nvSpPr>
        <p:spPr>
          <a:xfrm>
            <a:off x="350663" y="5054928"/>
            <a:ext cx="1038844" cy="1181100"/>
          </a:xfrm>
          <a:prstGeom prst="cube">
            <a:avLst>
              <a:gd name="adj" fmla="val 1399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51" y="5297443"/>
            <a:ext cx="590738" cy="810353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H="1" flipV="1">
            <a:off x="571051" y="2325778"/>
            <a:ext cx="590738" cy="1169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744149" y="5645478"/>
            <a:ext cx="374102" cy="462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55799" y="2904657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g=3.14</a:t>
            </a:r>
            <a:endParaRPr lang="en-US" sz="800" strike="sngStrike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2213350" y="1436857"/>
            <a:ext cx="7727470" cy="3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 flipV="1">
            <a:off x="10103558" y="1241277"/>
            <a:ext cx="4385" cy="5278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093246" y="1059442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Reporter</a:t>
            </a:r>
            <a:endParaRPr lang="en-US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6025120" y="1056611"/>
            <a:ext cx="177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2014.CVPA.$1M.</a:t>
            </a:r>
            <a:endParaRPr lang="en-US" b="1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2232265" y="4563823"/>
            <a:ext cx="7727470" cy="3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176355" y="6214435"/>
            <a:ext cx="7727470" cy="30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2350563" y="5923869"/>
            <a:ext cx="6096000" cy="4924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Controlling </a:t>
            </a:r>
            <a:r>
              <a:rPr lang="en-US" b="1" dirty="0" err="1" smtClean="0"/>
              <a:t>Trillionairs</a:t>
            </a:r>
            <a:endParaRPr lang="en-US" b="1" dirty="0" smtClean="0"/>
          </a:p>
          <a:p>
            <a:r>
              <a:rPr lang="en-US" sz="800" dirty="0" smtClean="0"/>
              <a:t> </a:t>
            </a:r>
            <a:r>
              <a:rPr lang="en-US" sz="800" strike="sngStrike" dirty="0" smtClean="0"/>
              <a:t>(apple pay, </a:t>
            </a:r>
            <a:r>
              <a:rPr lang="en-US" sz="800" strike="sngStrike" dirty="0" err="1" smtClean="0"/>
              <a:t>aws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pay,google</a:t>
            </a:r>
            <a:r>
              <a:rPr lang="en-US" sz="800" strike="sngStrike" dirty="0" smtClean="0"/>
              <a:t> pay)</a:t>
            </a:r>
            <a:endParaRPr lang="en-US" sz="800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10380897" y="948179"/>
            <a:ext cx="11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sp>
        <p:nvSpPr>
          <p:cNvPr id="62" name="Rectangle 61"/>
          <p:cNvSpPr/>
          <p:nvPr/>
        </p:nvSpPr>
        <p:spPr>
          <a:xfrm>
            <a:off x="10292801" y="4161176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Sales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10270681" y="1431466"/>
            <a:ext cx="1794700" cy="2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10246480" y="4530508"/>
            <a:ext cx="1794700" cy="20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938426" y="2039156"/>
            <a:ext cx="8787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¼.KOCHMAN</a:t>
            </a:r>
            <a:endParaRPr lang="en-US" sz="800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93" y="1889036"/>
            <a:ext cx="2417360" cy="241736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58" y="3790349"/>
            <a:ext cx="353092" cy="370827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9500258" y="3654827"/>
            <a:ext cx="403567" cy="6515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900462" y="1487211"/>
            <a:ext cx="1542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CONTROLLING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471588" y="2904657"/>
            <a:ext cx="1172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Bathroom</a:t>
            </a:r>
          </a:p>
          <a:p>
            <a:r>
              <a:rPr lang="en-US" dirty="0" err="1" smtClean="0"/>
              <a:t>MARY.</a:t>
            </a:r>
            <a:r>
              <a:rPr lang="en-US" strike="sngStrike" dirty="0" err="1" smtClean="0"/>
              <a:t>Pms</a:t>
            </a:r>
            <a:endParaRPr lang="en-US" strike="sngStrike" dirty="0" smtClean="0"/>
          </a:p>
          <a:p>
            <a:r>
              <a:rPr lang="en-US" sz="800" dirty="0" smtClean="0"/>
              <a:t>Human </a:t>
            </a:r>
            <a:r>
              <a:rPr lang="en-US" sz="800" dirty="0" err="1" smtClean="0"/>
              <a:t>Reosur.avg</a:t>
            </a:r>
            <a:endParaRPr lang="en-US" sz="800" dirty="0"/>
          </a:p>
        </p:txBody>
      </p:sp>
      <p:sp>
        <p:nvSpPr>
          <p:cNvPr id="73" name="Oval 72"/>
          <p:cNvSpPr/>
          <p:nvPr/>
        </p:nvSpPr>
        <p:spPr>
          <a:xfrm>
            <a:off x="5900462" y="3495418"/>
            <a:ext cx="398738" cy="33088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5536157" y="265790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20331" y="6444352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11:59</a:t>
            </a:r>
            <a:r>
              <a:rPr lang="en-US" dirty="0" smtClean="0"/>
              <a:t> </a:t>
            </a:r>
            <a:r>
              <a:rPr lang="en-US" sz="800" strike="sngStrike" dirty="0" smtClean="0"/>
              <a:t>division </a:t>
            </a:r>
            <a:r>
              <a:rPr lang="en-US" sz="800" strike="sngStrike" dirty="0" err="1" smtClean="0"/>
              <a:t>mortocyle</a:t>
            </a:r>
            <a:endParaRPr lang="en-US" sz="800" strike="sngStrike" dirty="0"/>
          </a:p>
        </p:txBody>
      </p:sp>
      <p:sp>
        <p:nvSpPr>
          <p:cNvPr id="76" name="Oval 75"/>
          <p:cNvSpPr/>
          <p:nvPr/>
        </p:nvSpPr>
        <p:spPr>
          <a:xfrm>
            <a:off x="6077085" y="2418509"/>
            <a:ext cx="374515" cy="2716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6229485" y="2570909"/>
            <a:ext cx="374515" cy="2716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381885" y="2723309"/>
            <a:ext cx="374515" cy="2716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9276873" y="2455725"/>
            <a:ext cx="374515" cy="2716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9429273" y="2608125"/>
            <a:ext cx="374515" cy="2716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9581673" y="2760525"/>
            <a:ext cx="374515" cy="27166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898" y="1522147"/>
            <a:ext cx="491890" cy="327330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8384825" y="1350773"/>
            <a:ext cx="19607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00001 fine HOMCE:LUX(</a:t>
            </a:r>
            <a:r>
              <a:rPr lang="en-US" sz="800" dirty="0" err="1" smtClean="0"/>
              <a:t>china:sovie:union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87" name="TextBox 86"/>
          <p:cNvSpPr txBox="1"/>
          <p:nvPr/>
        </p:nvSpPr>
        <p:spPr>
          <a:xfrm>
            <a:off x="8317272" y="159235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</a:t>
            </a:r>
            <a:endParaRPr lang="en-US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8944" y="1628032"/>
            <a:ext cx="212599" cy="212599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9080591" y="1581425"/>
            <a:ext cx="786788" cy="204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569142" y="816985"/>
            <a:ext cx="2433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CPVA.CHINA.GERMANY</a:t>
            </a:r>
            <a:endParaRPr lang="en-US" b="1" dirty="0"/>
          </a:p>
        </p:txBody>
      </p:sp>
      <p:cxnSp>
        <p:nvCxnSpPr>
          <p:cNvPr id="91" name="Straight Connector 90"/>
          <p:cNvCxnSpPr/>
          <p:nvPr/>
        </p:nvCxnSpPr>
        <p:spPr>
          <a:xfrm flipH="1" flipV="1">
            <a:off x="5774363" y="3384489"/>
            <a:ext cx="642379" cy="806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536157" y="3795177"/>
            <a:ext cx="1771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Kyle </a:t>
            </a:r>
            <a:r>
              <a:rPr lang="en-US" sz="800" strike="sngStrike" dirty="0" err="1" smtClean="0"/>
              <a:t>palces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garabec</a:t>
            </a:r>
            <a:r>
              <a:rPr lang="en-US" sz="800" strike="sngStrike" dirty="0" smtClean="0"/>
              <a:t> can next to ladies </a:t>
            </a:r>
            <a:r>
              <a:rPr lang="en-US" sz="800" strike="sngStrike" dirty="0" err="1" smtClean="0"/>
              <a:t>bathromm</a:t>
            </a:r>
            <a:r>
              <a:rPr lang="en-US" sz="800" strike="sngStrike" dirty="0" smtClean="0"/>
              <a:t> of human </a:t>
            </a:r>
            <a:r>
              <a:rPr lang="en-US" sz="800" strike="sngStrike" dirty="0" err="1" smtClean="0"/>
              <a:t>soruces</a:t>
            </a:r>
            <a:r>
              <a:rPr lang="en-US" sz="800" strike="sngStrike" dirty="0" smtClean="0"/>
              <a:t> with period in front of bathroom. </a:t>
            </a:r>
            <a:r>
              <a:rPr lang="en-US" sz="800" strike="sngStrike" dirty="0" err="1" smtClean="0"/>
              <a:t>Befoe</a:t>
            </a:r>
            <a:r>
              <a:rPr lang="en-US" sz="800" strike="sngStrike" dirty="0" smtClean="0"/>
              <a:t> staling </a:t>
            </a:r>
            <a:r>
              <a:rPr lang="en-US" sz="800" strike="sngStrike" dirty="0" err="1" smtClean="0"/>
              <a:t>rolex</a:t>
            </a:r>
            <a:r>
              <a:rPr lang="en-US" sz="800" strike="sngStrike" dirty="0" smtClean="0"/>
              <a:t> from 1945 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  </a:t>
            </a:r>
            <a:r>
              <a:rPr lang="en-US" sz="800" strike="sngStrike" dirty="0" err="1" smtClean="0"/>
              <a:t>Patherough</a:t>
            </a:r>
            <a:r>
              <a:rPr lang="en-US" sz="800" strike="sngStrike" dirty="0" smtClean="0"/>
              <a:t> US-GERMANY-US</a:t>
            </a:r>
            <a:endParaRPr lang="en-US" sz="800" strike="sngStrike" dirty="0"/>
          </a:p>
        </p:txBody>
      </p:sp>
      <p:sp>
        <p:nvSpPr>
          <p:cNvPr id="93" name="Rectangle 92"/>
          <p:cNvSpPr/>
          <p:nvPr/>
        </p:nvSpPr>
        <p:spPr>
          <a:xfrm>
            <a:off x="5471588" y="1464202"/>
            <a:ext cx="4631970" cy="306630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610" y="2524212"/>
            <a:ext cx="4511353" cy="1933115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5650254" y="4839882"/>
            <a:ext cx="2379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trike="sngStrike" dirty="0" smtClean="0"/>
              <a:t>Added Lawyer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41.</a:t>
            </a:r>
            <a:r>
              <a:rPr lang="en-US" sz="800" strike="sngStrike" dirty="0" smtClean="0"/>
              <a:t>Visa.Coucie.Glu.Councle.Apple.Council</a:t>
            </a:r>
            <a:endParaRPr lang="en-US" sz="800" strike="sngStrike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352" y="4782427"/>
            <a:ext cx="2074127" cy="11615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87502" y="4721715"/>
            <a:ext cx="14638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Brwonie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veria</a:t>
            </a:r>
            <a:r>
              <a:rPr lang="en-US" sz="800" strike="sngStrike" dirty="0" smtClean="0"/>
              <a:t>,, mother-in-law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399000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34" y="1891232"/>
            <a:ext cx="2952750" cy="155257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development</a:t>
            </a:r>
            <a:endParaRPr lang="en-US" sz="1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25" y="1891232"/>
            <a:ext cx="2419350" cy="18859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73163" y="825923"/>
            <a:ext cx="23733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STEIN</a:t>
            </a:r>
            <a:endParaRPr lang="en-US" sz="7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316" y="1990259"/>
            <a:ext cx="2619375" cy="17430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 flipV="1">
            <a:off x="10401300" y="2730500"/>
            <a:ext cx="965200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5" y="3981761"/>
            <a:ext cx="3652837" cy="24047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785" y="3900288"/>
            <a:ext cx="1831716" cy="24492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21800" y="4565984"/>
            <a:ext cx="23612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MEIERS</a:t>
            </a:r>
            <a:endParaRPr lang="en-US" sz="5400" b="1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588000" y="3900288"/>
            <a:ext cx="3111500" cy="1090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32606" y="1134062"/>
            <a:ext cx="3259394" cy="1514339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V="1">
            <a:off x="4406684" y="2090242"/>
            <a:ext cx="4915116" cy="3034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891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9" y="1293522"/>
            <a:ext cx="5146675" cy="268951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development</a:t>
            </a:r>
            <a:endParaRPr lang="en-US" sz="1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293522"/>
            <a:ext cx="4813300" cy="343807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62" y="4181475"/>
            <a:ext cx="3333750" cy="23812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7250" y="4851730"/>
            <a:ext cx="2586037" cy="167289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62316" y="824971"/>
            <a:ext cx="137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KOCHMANN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474083" y="842491"/>
            <a:ext cx="2625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ATOMICCLOCK</a:t>
            </a:r>
            <a:r>
              <a:rPr lang="en-US" dirty="0" smtClean="0"/>
              <a:t>(</a:t>
            </a:r>
            <a:r>
              <a:rPr lang="en-US" strike="sngStrike" dirty="0" err="1" smtClean="0"/>
              <a:t>Hermossa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795418" y="866013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December 2015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553325" y="4851730"/>
            <a:ext cx="850900" cy="10287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1987</a:t>
            </a:r>
          </a:p>
          <a:p>
            <a:pPr algn="ctr"/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509338" y="4851730"/>
            <a:ext cx="850900" cy="10287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1996</a:t>
            </a:r>
          </a:p>
          <a:p>
            <a:pPr algn="ctr"/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field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9511967" y="4867154"/>
            <a:ext cx="850900" cy="10287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2014</a:t>
            </a:r>
          </a:p>
          <a:p>
            <a:pPr algn="ctr"/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Steve house</a:t>
            </a:r>
          </a:p>
          <a:p>
            <a:pPr algn="ctr"/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corey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0421364" y="4845710"/>
            <a:ext cx="850900" cy="10287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2023</a:t>
            </a:r>
          </a:p>
          <a:p>
            <a:pPr algn="ctr"/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 house chest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82947" y="5874410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  <p:sp>
        <p:nvSpPr>
          <p:cNvPr id="33" name="Rectangle 32"/>
          <p:cNvSpPr/>
          <p:nvPr/>
        </p:nvSpPr>
        <p:spPr>
          <a:xfrm>
            <a:off x="7599941" y="6217496"/>
            <a:ext cx="850900" cy="61425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2014</a:t>
            </a:r>
          </a:p>
          <a:p>
            <a:pPr algn="ctr"/>
            <a:r>
              <a:rPr lang="en-US" sz="105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Steve house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490288" y="5856206"/>
            <a:ext cx="305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FBI:KIDNAPPING</a:t>
            </a:r>
            <a:r>
              <a:rPr lang="en-US" dirty="0" err="1" smtClean="0"/>
              <a:t>.nonPoliceCfg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536904" y="6225538"/>
            <a:ext cx="330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CONTROLLIONG !BILLONARE(</a:t>
            </a:r>
            <a:r>
              <a:rPr lang="en-US" strike="sngStrike" dirty="0" smtClean="0"/>
              <a:t>JP)</a:t>
            </a:r>
            <a:endParaRPr lang="en-US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038" y="1789157"/>
            <a:ext cx="1346677" cy="89006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614080" y="1181818"/>
            <a:ext cx="16626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Banking </a:t>
            </a:r>
            <a:r>
              <a:rPr lang="en-US" sz="800" strike="sngStrike" dirty="0" err="1" smtClean="0"/>
              <a:t>Controlign</a:t>
            </a:r>
            <a:r>
              <a:rPr lang="en-US" sz="800" strike="sngStrike" dirty="0" smtClean="0"/>
              <a:t> Room</a:t>
            </a:r>
          </a:p>
          <a:p>
            <a:r>
              <a:rPr lang="en-US" sz="800" strike="sngStrike" dirty="0" err="1" smtClean="0"/>
              <a:t>Stepna</a:t>
            </a:r>
            <a:r>
              <a:rPr lang="en-US" sz="800" strike="sngStrike" dirty="0" smtClean="0"/>
              <a:t> Walks into </a:t>
            </a:r>
          </a:p>
          <a:p>
            <a:r>
              <a:rPr lang="en-US" sz="800" dirty="0" smtClean="0"/>
              <a:t>0.1[] HOMCE:AUAENDER  bad word</a:t>
            </a:r>
          </a:p>
          <a:p>
            <a:r>
              <a:rPr lang="en-US" sz="800" dirty="0" smtClean="0"/>
              <a:t>000.1 </a:t>
            </a:r>
            <a:r>
              <a:rPr lang="en-US" sz="800" dirty="0" err="1" smtClean="0"/>
              <a:t>nonPociView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45431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470063">
            <a:off x="3863450" y="3371112"/>
            <a:ext cx="4113037" cy="22692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development</a:t>
            </a:r>
            <a:endParaRPr lang="en-US" sz="1000" b="1" dirty="0"/>
          </a:p>
        </p:txBody>
      </p:sp>
      <p:sp>
        <p:nvSpPr>
          <p:cNvPr id="7" name="Down Arrow 6"/>
          <p:cNvSpPr/>
          <p:nvPr/>
        </p:nvSpPr>
        <p:spPr>
          <a:xfrm>
            <a:off x="5556913" y="1119116"/>
            <a:ext cx="1078173" cy="18424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177402" y="1784908"/>
            <a:ext cx="17588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KING.</a:t>
            </a:r>
            <a:r>
              <a:rPr lang="en-US" b="1" strike="sngStrike" dirty="0" err="1" smtClean="0"/>
              <a:t>Arthur</a:t>
            </a:r>
            <a:endParaRPr lang="en-US" b="1" strike="sngStrike" dirty="0" smtClean="0"/>
          </a:p>
          <a:p>
            <a:r>
              <a:rPr lang="en-US" strike="sngStrike" dirty="0" smtClean="0"/>
              <a:t>Thomas Wieland</a:t>
            </a:r>
          </a:p>
          <a:p>
            <a:r>
              <a:rPr lang="en-US" strike="sngStrike" dirty="0" smtClean="0"/>
              <a:t>Front Gate</a:t>
            </a:r>
            <a:endParaRPr lang="en-US" strike="sngStrike" dirty="0"/>
          </a:p>
        </p:txBody>
      </p:sp>
      <p:sp>
        <p:nvSpPr>
          <p:cNvPr id="9" name="Oval 8"/>
          <p:cNvSpPr/>
          <p:nvPr/>
        </p:nvSpPr>
        <p:spPr>
          <a:xfrm>
            <a:off x="8898340" y="1119116"/>
            <a:ext cx="818866" cy="9212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907967" y="2019635"/>
            <a:ext cx="818866" cy="9212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864155" y="1333797"/>
            <a:ext cx="818866" cy="9212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864155" y="2019635"/>
            <a:ext cx="818866" cy="92122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314288" y="833248"/>
            <a:ext cx="20031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England Entry</a:t>
            </a:r>
          </a:p>
          <a:p>
            <a:r>
              <a:rPr lang="en-US" dirty="0" smtClean="0"/>
              <a:t>1521 England</a:t>
            </a:r>
          </a:p>
          <a:p>
            <a:r>
              <a:rPr lang="en-US" dirty="0" smtClean="0"/>
              <a:t>“Baron Red”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177402" y="2852420"/>
            <a:ext cx="2574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HOMCIDE:FRIEND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alfonz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IPX</a:t>
            </a:r>
            <a:r>
              <a:rPr lang="en-US" strike="sngStrike" dirty="0" smtClean="0"/>
              <a:t> Arthur/</a:t>
            </a:r>
            <a:r>
              <a:rPr lang="en-US" strike="sngStrike" dirty="0" err="1" smtClean="0"/>
              <a:t>atur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8182044" y="3667223"/>
            <a:ext cx="2618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INTERVIEW: “Castle Page”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8315844" y="3925702"/>
            <a:ext cx="2282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https://www.royal.uk/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0411" y="4810686"/>
            <a:ext cx="2487487" cy="1728263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10099343" y="4674040"/>
            <a:ext cx="1008555" cy="175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144157" y="4281518"/>
            <a:ext cx="155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Workign</a:t>
            </a:r>
            <a:r>
              <a:rPr lang="en-US" dirty="0" smtClean="0"/>
              <a:t> for us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2081" y="5201061"/>
            <a:ext cx="1906685" cy="1386871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848208" y="450924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Alg</a:t>
            </a:r>
            <a:r>
              <a:rPr lang="en-US" strike="sngStrike" dirty="0" smtClean="0"/>
              <a:t>: same</a:t>
            </a:r>
            <a:endParaRPr lang="en-US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857" y="2677927"/>
            <a:ext cx="1838325" cy="249555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1692109" y="2215804"/>
            <a:ext cx="3125338" cy="34197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80087" y="2462483"/>
            <a:ext cx="10086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Thomas-is-</a:t>
            </a:r>
            <a:r>
              <a:rPr lang="en-US" sz="800" strike="sngStrike" dirty="0" err="1" smtClean="0"/>
              <a:t>dr.dieter</a:t>
            </a:r>
            <a:endParaRPr lang="en-US" sz="800" strike="sngStrike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4219930" y="2375894"/>
            <a:ext cx="1587885" cy="799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551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development</a:t>
            </a:r>
            <a:endParaRPr lang="en-US" sz="1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503239"/>
            <a:ext cx="6296623" cy="22487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19200" y="391382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effectLst/>
                <a:latin typeface="Raleway"/>
              </a:rPr>
              <a:t>Emma is currently Head of Digital Engagement. As part of Royal Communications,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69038" y="4936657"/>
            <a:ext cx="4826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000000"/>
                </a:solidFill>
                <a:effectLst/>
                <a:latin typeface="Raleway"/>
              </a:rPr>
              <a:t>monarchy website and social media channels</a:t>
            </a:r>
            <a:endParaRPr lang="en-US" dirty="0"/>
          </a:p>
        </p:txBody>
      </p:sp>
      <p:sp>
        <p:nvSpPr>
          <p:cNvPr id="10" name="Can 9"/>
          <p:cNvSpPr/>
          <p:nvPr/>
        </p:nvSpPr>
        <p:spPr>
          <a:xfrm rot="5400000">
            <a:off x="6347534" y="4432628"/>
            <a:ext cx="351850" cy="107476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 rot="5400000">
            <a:off x="6351076" y="4972730"/>
            <a:ext cx="344767" cy="107476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752" y="4405791"/>
            <a:ext cx="1117737" cy="7765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570" y="2121507"/>
            <a:ext cx="391520" cy="6692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67237" y="2790733"/>
            <a:ext cx="2605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v2.ATOCLOCK(88</a:t>
            </a:r>
            <a:r>
              <a:rPr lang="en-US" baseline="30000" dirty="0" smtClean="0"/>
              <a:t>th)</a:t>
            </a:r>
            <a:r>
              <a:rPr lang="en-US" dirty="0" smtClean="0"/>
              <a:t>.</a:t>
            </a:r>
            <a:r>
              <a:rPr lang="en-US" strike="sngStrike" dirty="0" smtClean="0"/>
              <a:t>repeat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9097090" y="2144402"/>
            <a:ext cx="3144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 is bus driver of </a:t>
            </a:r>
            <a:r>
              <a:rPr lang="en-US" dirty="0" smtClean="0"/>
              <a:t>CIVIL CODE </a:t>
            </a:r>
          </a:p>
          <a:p>
            <a:r>
              <a:rPr lang="en-US" strike="sngStrike" dirty="0" smtClean="0"/>
              <a:t>violators on </a:t>
            </a:r>
            <a:r>
              <a:rPr lang="en-US" dirty="0" smtClean="0"/>
              <a:t>ATOMCLOCK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201132" y="316006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8583070" y="914399"/>
            <a:ext cx="10329" cy="590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80797" y="914398"/>
            <a:ext cx="10329" cy="590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504" y="5337727"/>
            <a:ext cx="290320" cy="15556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5828" y="5337727"/>
            <a:ext cx="462258" cy="30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60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728" y="4644326"/>
            <a:ext cx="808232" cy="2187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development</a:t>
            </a:r>
            <a:endParaRPr lang="en-US" sz="1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6853555" y="1048195"/>
            <a:ext cx="456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CHECKPONT CHALIER(Car</a:t>
            </a:r>
            <a:r>
              <a:rPr lang="en-US" dirty="0" smtClean="0"/>
              <a:t>, </a:t>
            </a:r>
            <a:r>
              <a:rPr lang="en-US" strike="sngStrike" dirty="0" smtClean="0"/>
              <a:t>Rockefeller, Money)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19290" y="1715551"/>
            <a:ext cx="5167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0.01  </a:t>
            </a:r>
            <a:r>
              <a:rPr lang="en-US" b="1" strike="sngStrike" dirty="0" err="1" smtClean="0"/>
              <a:t>beate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tui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ltur</a:t>
            </a:r>
            <a:r>
              <a:rPr lang="en-US" strike="sngStrike" dirty="0" smtClean="0"/>
              <a:t>   </a:t>
            </a:r>
            <a:r>
              <a:rPr lang="en-US" dirty="0" err="1" smtClean="0"/>
              <a:t>AVAIBLITY.king.roth.ibm.damiler</a:t>
            </a:r>
            <a:r>
              <a:rPr lang="en-US" dirty="0" smtClean="0"/>
              <a:t>.</a:t>
            </a:r>
          </a:p>
          <a:p>
            <a:r>
              <a:rPr lang="en-US" dirty="0"/>
              <a:t>	</a:t>
            </a:r>
            <a:r>
              <a:rPr lang="en-US" sz="800" strike="sngStrike" dirty="0" smtClean="0"/>
              <a:t>Travel: </a:t>
            </a:r>
            <a:r>
              <a:rPr lang="en-US" sz="800" strike="sngStrike" dirty="0" err="1" smtClean="0"/>
              <a:t>lufhansa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tui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ltur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davidson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thomas</a:t>
            </a:r>
            <a:r>
              <a:rPr lang="en-US" sz="800" strike="sngStrike" dirty="0" smtClean="0"/>
              <a:t>-is-dieter)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4519290" y="1362310"/>
            <a:ext cx="510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free </a:t>
            </a:r>
            <a:r>
              <a:rPr lang="en-US" sz="800" strike="sngStrike" dirty="0" err="1" smtClean="0"/>
              <a:t>pizaa</a:t>
            </a:r>
            <a:r>
              <a:rPr lang="en-US" sz="800" strike="sngStrike" dirty="0" smtClean="0"/>
              <a:t>, Rockefeller, </a:t>
            </a:r>
            <a:r>
              <a:rPr lang="en-US" sz="800" strike="sngStrike" dirty="0" err="1" smtClean="0"/>
              <a:t>bist</a:t>
            </a:r>
            <a:r>
              <a:rPr lang="en-US" sz="800" strike="sngStrike" dirty="0" smtClean="0"/>
              <a:t> du </a:t>
            </a:r>
            <a:r>
              <a:rPr lang="en-US" sz="800" strike="sngStrike" dirty="0" err="1" smtClean="0"/>
              <a:t>rockefler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oder</a:t>
            </a:r>
            <a:r>
              <a:rPr lang="en-US" sz="800" strike="sngStrike" dirty="0" smtClean="0"/>
              <a:t> was(</a:t>
            </a:r>
            <a:r>
              <a:rPr lang="en-US" sz="800" strike="sngStrike" dirty="0" err="1" smtClean="0"/>
              <a:t>trnal</a:t>
            </a:r>
            <a:r>
              <a:rPr lang="en-US" sz="800" strike="sngStrike" dirty="0" smtClean="0"/>
              <a:t> are you </a:t>
            </a:r>
            <a:r>
              <a:rPr lang="en-US" sz="800" strike="sngStrike" dirty="0" err="1" smtClean="0"/>
              <a:t>rocefelle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whate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567" y="4024442"/>
            <a:ext cx="951476" cy="2336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191" y="3001077"/>
            <a:ext cx="674376" cy="5051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490" y="3506208"/>
            <a:ext cx="788740" cy="5182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098" y="2522901"/>
            <a:ext cx="565769" cy="226307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5271098" y="2893325"/>
            <a:ext cx="1525945" cy="1610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929256" y="2636054"/>
            <a:ext cx="12806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328848" y="2266722"/>
            <a:ext cx="294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GOVEMNT CODE.AVABILITTY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850" y="2695794"/>
            <a:ext cx="3555553" cy="39506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8411570" y="3120252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1000" b="1" i="0" dirty="0" smtClean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GENERAL PROVISIONS</a:t>
            </a:r>
            <a:endParaRPr lang="en-US" sz="1000" b="1" i="0" dirty="0" smtClean="0">
              <a:solidFill>
                <a:srgbClr val="444444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000" b="0" i="0" dirty="0" smtClean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  </a:t>
            </a:r>
            <a:r>
              <a:rPr lang="en-US" sz="1000" b="0" i="1" dirty="0" smtClean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( General Provisions enacted by Stats. 1943, Ch. 134. )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5271098" y="5372102"/>
            <a:ext cx="1503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Greek </a:t>
            </a:r>
            <a:r>
              <a:rPr lang="en-US" sz="800" strike="sngStrike" dirty="0" err="1" smtClean="0"/>
              <a:t>Thomasse</a:t>
            </a:r>
            <a:r>
              <a:rPr lang="en-US" sz="800" strike="sngStrike" dirty="0" smtClean="0"/>
              <a:t> Deere Thomas</a:t>
            </a:r>
          </a:p>
          <a:p>
            <a:r>
              <a:rPr lang="en-US" sz="800" strike="sngStrike" dirty="0" smtClean="0"/>
              <a:t>Allianz</a:t>
            </a:r>
          </a:p>
          <a:p>
            <a:r>
              <a:rPr lang="en-US" sz="800" strike="sngStrike" dirty="0" err="1" smtClean="0"/>
              <a:t>Finshed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Intership</a:t>
            </a:r>
            <a:r>
              <a:rPr lang="en-US" sz="800" strike="sngStrike" dirty="0" smtClean="0"/>
              <a:t>, leaving</a:t>
            </a:r>
            <a:endParaRPr lang="en-US" sz="800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5171191" y="511791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0.01</a:t>
            </a:r>
            <a:endParaRPr lang="en-US" strike="sngStrike" dirty="0"/>
          </a:p>
        </p:txBody>
      </p:sp>
      <p:sp>
        <p:nvSpPr>
          <p:cNvPr id="32" name="Rectangle 31"/>
          <p:cNvSpPr/>
          <p:nvPr/>
        </p:nvSpPr>
        <p:spPr>
          <a:xfrm>
            <a:off x="7929348" y="3811562"/>
            <a:ext cx="2797793" cy="139883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86554" y="4868152"/>
            <a:ext cx="253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CHANE(</a:t>
            </a:r>
            <a:r>
              <a:rPr lang="en-US" strike="sngStrike" dirty="0" err="1" smtClean="0"/>
              <a:t>freee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pizz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426" y="4827906"/>
            <a:ext cx="284800" cy="52644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4194" y="4898628"/>
            <a:ext cx="559445" cy="29402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3315540" y="4790458"/>
            <a:ext cx="1078173" cy="6013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293065" y="4951715"/>
            <a:ext cx="2033201" cy="2276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-80123" y="4919734"/>
            <a:ext cx="7825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police sirens</a:t>
            </a:r>
            <a:endParaRPr lang="en-US" sz="9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886554" y="4319095"/>
            <a:ext cx="3109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</a:t>
            </a:r>
            <a:r>
              <a:rPr lang="en-US" dirty="0" smtClean="0"/>
              <a:t> for Court(Santa Cruz)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2633468" y="4652961"/>
            <a:ext cx="789550" cy="2406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452111" y="4594366"/>
            <a:ext cx="8050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Apple.slashdot</a:t>
            </a:r>
            <a:endParaRPr lang="en-US" sz="800" strike="sngStrike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4726451" y="2968481"/>
            <a:ext cx="0" cy="3643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885603" y="2038716"/>
            <a:ext cx="34344" cy="4628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703850" y="5833767"/>
            <a:ext cx="1532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Christian </a:t>
            </a:r>
            <a:r>
              <a:rPr lang="en-US" strike="sngStrike" dirty="0" err="1" smtClean="0"/>
              <a:t>falta</a:t>
            </a:r>
            <a:r>
              <a:rPr lang="en-US" strike="sngStrike" dirty="0" smtClean="0"/>
              <a:t> </a:t>
            </a:r>
          </a:p>
          <a:p>
            <a:r>
              <a:rPr lang="en-US" strike="sngStrike" dirty="0" smtClean="0"/>
              <a:t>Edward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1064" y="6156932"/>
            <a:ext cx="560562" cy="240943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H="1">
            <a:off x="8679976" y="6032310"/>
            <a:ext cx="1228299" cy="365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n 48"/>
          <p:cNvSpPr/>
          <p:nvPr/>
        </p:nvSpPr>
        <p:spPr>
          <a:xfrm>
            <a:off x="9805308" y="6177087"/>
            <a:ext cx="517440" cy="36713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§Theft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10535587" y="600671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Googl</a:t>
            </a:r>
            <a:r>
              <a:rPr lang="en-US" sz="800" strike="sngStrike" dirty="0" smtClean="0"/>
              <a:t> pay</a:t>
            </a:r>
          </a:p>
          <a:p>
            <a:r>
              <a:rPr lang="en-US" sz="800" strike="sngStrike" dirty="0" smtClean="0"/>
              <a:t>Apple pay</a:t>
            </a:r>
          </a:p>
          <a:p>
            <a:r>
              <a:rPr lang="en-US" sz="800" strike="sngStrike" dirty="0" smtClean="0"/>
              <a:t>Pay</a:t>
            </a:r>
          </a:p>
          <a:p>
            <a:r>
              <a:rPr lang="en-US" sz="800" strike="sngStrike" dirty="0" err="1" smtClean="0"/>
              <a:t>v.Me</a:t>
            </a:r>
            <a:endParaRPr lang="en-US" sz="800" strike="sngStrike" dirty="0" smtClean="0"/>
          </a:p>
          <a:p>
            <a:r>
              <a:rPr lang="en-US" sz="800" strike="sngStrike" dirty="0" smtClean="0"/>
              <a:t>Amazon pay</a:t>
            </a:r>
            <a:endParaRPr lang="en-US" sz="800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7073835" y="5487242"/>
            <a:ext cx="51181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21093" y="3880533"/>
            <a:ext cx="1317765" cy="584022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8981230" y="4471532"/>
            <a:ext cx="1192746" cy="674368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0781" y="4643484"/>
            <a:ext cx="655065" cy="362352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7882595" y="4299581"/>
            <a:ext cx="109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</a:t>
            </a:r>
            <a:r>
              <a:rPr lang="en-US" dirty="0" smtClean="0"/>
              <a:t> Code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8116619" y="4624318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0810288" y="3983841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IBM JSR-168</a:t>
            </a:r>
          </a:p>
          <a:p>
            <a:r>
              <a:rPr lang="en-US" sz="800" strike="sngStrike" dirty="0" smtClean="0"/>
              <a:t>jcp.org</a:t>
            </a:r>
            <a:endParaRPr lang="en-US" sz="800" strike="sngStrike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10964" y="4338691"/>
            <a:ext cx="559760" cy="391252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H="1" flipV="1">
            <a:off x="11390844" y="4172544"/>
            <a:ext cx="117071" cy="7471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55695" y="786275"/>
            <a:ext cx="59978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strike="sngStrike" dirty="0" smtClean="0"/>
              <a:t>MONOPOLOY</a:t>
            </a:r>
            <a:endParaRPr lang="en-US" sz="8000" b="1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-133918" y="832121"/>
            <a:ext cx="2575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FBI:WHITE COLOR CRIME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02751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sp>
        <p:nvSpPr>
          <p:cNvPr id="31" name="Rectangle 30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development</a:t>
            </a:r>
            <a:endParaRPr lang="en-US" sz="1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360" y="1573618"/>
            <a:ext cx="928806" cy="12419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566" y="3626315"/>
            <a:ext cx="577755" cy="4327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640" y="3140977"/>
            <a:ext cx="513681" cy="43794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143456" y="2479903"/>
            <a:ext cx="1160059" cy="22928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19" y="2333587"/>
            <a:ext cx="1051033" cy="142679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099677" y="2151280"/>
            <a:ext cx="1160059" cy="22928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298327" y="1732926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Heil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Hiteler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Sieg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Heil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Auslaeder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raus</a:t>
            </a:r>
            <a:endParaRPr lang="en-US" sz="800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446" y="5366876"/>
            <a:ext cx="2596086" cy="143232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5572353" y="1626505"/>
            <a:ext cx="1460557" cy="11890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386316" y="1504372"/>
            <a:ext cx="1788389" cy="149760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2673443" y="1828800"/>
            <a:ext cx="1624883" cy="5047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928" y="1635186"/>
            <a:ext cx="600661" cy="600661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2737581" y="1781408"/>
            <a:ext cx="1289754" cy="8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679706" y="1573618"/>
            <a:ext cx="1043779" cy="6451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Arrow 25"/>
          <p:cNvSpPr/>
          <p:nvPr/>
        </p:nvSpPr>
        <p:spPr>
          <a:xfrm>
            <a:off x="903519" y="4059074"/>
            <a:ext cx="3798123" cy="217795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745421" y="3419185"/>
            <a:ext cx="1678674" cy="126924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Thomas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626613" y="3839251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CHANGE(</a:t>
            </a:r>
            <a:r>
              <a:rPr lang="en-US" sz="800" strike="sngStrike" dirty="0" smtClean="0"/>
              <a:t>Saint </a:t>
            </a:r>
            <a:r>
              <a:rPr lang="en-US" sz="800" strike="sngStrike" dirty="0" err="1" smtClean="0"/>
              <a:t>Thomas,free</a:t>
            </a:r>
            <a:r>
              <a:rPr lang="en-US" sz="800" strike="sngStrike" dirty="0" smtClean="0"/>
              <a:t> pizza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390" y="3324696"/>
            <a:ext cx="486446" cy="50185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439" y="3289631"/>
            <a:ext cx="520435" cy="536919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869836" y="2942663"/>
            <a:ext cx="74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626613" y="4297205"/>
            <a:ext cx="29145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WWI.HOMCEP:LUX:COINTOWN</a:t>
            </a:r>
            <a:r>
              <a:rPr lang="en-US" sz="800" dirty="0" smtClean="0">
                <a:sym typeface="Wingdings" panose="05000000000000000000" pitchFamily="2" charset="2"/>
              </a:rPr>
              <a:t>:HOMCIDEL:KRTYAL</a:t>
            </a:r>
            <a:r>
              <a:rPr lang="en-US" sz="800" strike="sngStrike" dirty="0" smtClean="0">
                <a:sym typeface="Wingdings" panose="05000000000000000000" pitchFamily="2" charset="2"/>
              </a:rPr>
              <a:t>(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thoams</a:t>
            </a:r>
            <a:r>
              <a:rPr lang="en-US" sz="800" strike="sngStrike" dirty="0" smtClean="0">
                <a:sym typeface="Wingdings" panose="05000000000000000000" pitchFamily="2" charset="2"/>
              </a:rPr>
              <a:t> </a:t>
            </a:r>
            <a:r>
              <a:rPr lang="en-US" sz="800" strike="sngStrike" dirty="0" err="1" smtClean="0">
                <a:sym typeface="Wingdings" panose="05000000000000000000" pitchFamily="2" charset="2"/>
              </a:rPr>
              <a:t>nees</a:t>
            </a:r>
            <a:r>
              <a:rPr lang="en-US" sz="800" strike="sngStrike" dirty="0" smtClean="0">
                <a:sym typeface="Wingdings" panose="05000000000000000000" pitchFamily="2" charset="2"/>
              </a:rPr>
              <a:t>)</a:t>
            </a:r>
            <a:endParaRPr lang="en-US" sz="800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9009363" y="5775277"/>
            <a:ext cx="2469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0.1 movie</a:t>
            </a:r>
            <a:r>
              <a:rPr lang="en-US" dirty="0" smtClean="0"/>
              <a:t> </a:t>
            </a:r>
            <a:r>
              <a:rPr lang="en-US" sz="800" strike="sngStrike" dirty="0" smtClean="0"/>
              <a:t>"home again" cannon backyard</a:t>
            </a:r>
            <a:endParaRPr lang="en-US" sz="8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9083903" y="5349922"/>
            <a:ext cx="190924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41.NAVY.MATHEW</a:t>
            </a:r>
          </a:p>
          <a:p>
            <a:r>
              <a:rPr lang="en-US" sz="800" dirty="0" smtClean="0"/>
              <a:t>(</a:t>
            </a:r>
            <a:r>
              <a:rPr lang="en-US" sz="800" strike="sngStrike" dirty="0" smtClean="0"/>
              <a:t>south will rise again)</a:t>
            </a:r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10363247" y="5596143"/>
            <a:ext cx="1095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nonPOlicecontenItem</a:t>
            </a:r>
            <a:endParaRPr lang="en-US" sz="800" dirty="0"/>
          </a:p>
        </p:txBody>
      </p:sp>
      <p:sp>
        <p:nvSpPr>
          <p:cNvPr id="37" name="Down Arrow 36"/>
          <p:cNvSpPr/>
          <p:nvPr/>
        </p:nvSpPr>
        <p:spPr>
          <a:xfrm flipV="1">
            <a:off x="5812414" y="4179712"/>
            <a:ext cx="1362291" cy="10779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572353" y="941696"/>
            <a:ext cx="978572" cy="177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5545974" y="1079283"/>
            <a:ext cx="1127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nonPolcieContentItem</a:t>
            </a:r>
            <a:endParaRPr 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5523120" y="1212490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cxnSp>
        <p:nvCxnSpPr>
          <p:cNvPr id="43" name="Straight Arrow Connector 42"/>
          <p:cNvCxnSpPr>
            <a:stCxn id="18" idx="0"/>
          </p:cNvCxnSpPr>
          <p:nvPr/>
        </p:nvCxnSpPr>
        <p:spPr>
          <a:xfrm flipV="1">
            <a:off x="6280511" y="1320212"/>
            <a:ext cx="22120" cy="184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356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962" y="1089548"/>
            <a:ext cx="190475" cy="2151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996925" y="1606603"/>
            <a:ext cx="727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 smtClean="0"/>
              <a:t>beate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07224" y="1606603"/>
            <a:ext cx="5383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 			GAS(</a:t>
            </a:r>
            <a:r>
              <a:rPr lang="en-US" dirty="0" err="1" smtClean="0"/>
              <a:t>rudolf-deisel-strasse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013919" y="2452764"/>
            <a:ext cx="727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 smtClean="0"/>
              <a:t>beate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07224" y="245276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development</a:t>
            </a:r>
            <a:endParaRPr 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523120" y="1212490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280511" y="1320212"/>
            <a:ext cx="22120" cy="184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511347" y="1831405"/>
            <a:ext cx="2134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1995 </a:t>
            </a:r>
            <a:r>
              <a:rPr lang="en-US" strike="sngStrike" dirty="0" err="1" smtClean="0"/>
              <a:t>Ghoeh</a:t>
            </a:r>
            <a:r>
              <a:rPr lang="en-US" strike="sngStrike" dirty="0" smtClean="0"/>
              <a:t>(depress</a:t>
            </a:r>
          </a:p>
          <a:p>
            <a:r>
              <a:rPr lang="en-US" dirty="0" smtClean="0"/>
              <a:t>,DEA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mdma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.</a:t>
            </a:r>
            <a:r>
              <a:rPr lang="en-US" dirty="0" err="1" smtClean="0"/>
              <a:t>nonPoliceNiklouse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4162" y="829137"/>
            <a:ext cx="4567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CHECKPONT CHALIER(</a:t>
            </a:r>
            <a:r>
              <a:rPr lang="en-US" b="1" strike="sngStrike" dirty="0" smtClean="0"/>
              <a:t>Car</a:t>
            </a:r>
            <a:r>
              <a:rPr lang="en-US" dirty="0" smtClean="0"/>
              <a:t>, </a:t>
            </a:r>
            <a:r>
              <a:rPr lang="en-US" strike="sngStrike" dirty="0" smtClean="0"/>
              <a:t>Rockefeller, Money)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813" y="1116575"/>
            <a:ext cx="387797" cy="3877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228" y="1118086"/>
            <a:ext cx="407259" cy="40725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6974006" y="924100"/>
            <a:ext cx="930222" cy="536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7" idx="1"/>
            <a:endCxn id="17" idx="0"/>
          </p:cNvCxnSpPr>
          <p:nvPr/>
        </p:nvCxnSpPr>
        <p:spPr>
          <a:xfrm flipV="1">
            <a:off x="7904228" y="1118086"/>
            <a:ext cx="203630" cy="203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13655" y="1436334"/>
            <a:ext cx="328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ddr</a:t>
            </a:r>
            <a:endParaRPr lang="en-US" sz="800" strike="sngStrike" dirty="0"/>
          </a:p>
        </p:txBody>
      </p:sp>
      <p:sp>
        <p:nvSpPr>
          <p:cNvPr id="23" name="Rectangle 22"/>
          <p:cNvSpPr/>
          <p:nvPr/>
        </p:nvSpPr>
        <p:spPr>
          <a:xfrm>
            <a:off x="5948236" y="1949471"/>
            <a:ext cx="76815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 smtClean="0"/>
              <a:t>Sovietn</a:t>
            </a:r>
            <a:r>
              <a:rPr lang="en-US" sz="800" strike="sngStrike" dirty="0" smtClean="0"/>
              <a:t> union</a:t>
            </a:r>
            <a:endParaRPr lang="en-US" sz="800" strike="sngStrike" dirty="0"/>
          </a:p>
        </p:txBody>
      </p:sp>
      <p:sp>
        <p:nvSpPr>
          <p:cNvPr id="24" name="Rectangle 23"/>
          <p:cNvSpPr/>
          <p:nvPr/>
        </p:nvSpPr>
        <p:spPr>
          <a:xfrm>
            <a:off x="2013919" y="3543184"/>
            <a:ext cx="727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 smtClean="0"/>
              <a:t>beate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207223" y="35724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626" y="3481628"/>
            <a:ext cx="198605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</a:t>
            </a:r>
            <a:r>
              <a:rPr lang="en-US" strike="sngStrike" dirty="0" smtClean="0"/>
              <a:t>(bra,0c</a:t>
            </a:r>
            <a:r>
              <a:rPr lang="en-US" dirty="0" smtClean="0"/>
              <a:t>)</a:t>
            </a:r>
          </a:p>
          <a:p>
            <a:r>
              <a:rPr lang="en-US" sz="800" strike="sngStrike" dirty="0" smtClean="0"/>
              <a:t>Hang off roof at food </a:t>
            </a:r>
            <a:r>
              <a:rPr lang="en-US" sz="800" strike="sngStrike" dirty="0" err="1" smtClean="0"/>
              <a:t>shlter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chruch</a:t>
            </a:r>
            <a:endParaRPr lang="en-US" sz="800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50" y="4182751"/>
            <a:ext cx="1018934" cy="101893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017" y="4187205"/>
            <a:ext cx="747308" cy="10144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958" y="4182751"/>
            <a:ext cx="353162" cy="39896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271749" y="3543184"/>
            <a:ext cx="219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HOMCE:LUX:CONITIN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325308"/>
            <a:ext cx="533400" cy="2762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9959" y="4818270"/>
            <a:ext cx="353162" cy="204775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506328" y="4274265"/>
            <a:ext cx="3821382" cy="840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813" y="4312293"/>
            <a:ext cx="1232797" cy="775399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6645855" y="4247398"/>
            <a:ext cx="958755" cy="8402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DEA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905325" y="3193576"/>
            <a:ext cx="5520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Ausschiwt</a:t>
            </a:r>
            <a:r>
              <a:rPr lang="en-US" dirty="0" smtClean="0"/>
              <a:t>(</a:t>
            </a:r>
            <a:r>
              <a:rPr lang="en-US" strike="sngStrike" dirty="0" err="1" smtClean="0"/>
              <a:t>bahnhfostrssse,siemens</a:t>
            </a:r>
            <a:r>
              <a:rPr lang="en-US" dirty="0" smtClean="0"/>
              <a:t>-&gt; </a:t>
            </a:r>
            <a:r>
              <a:rPr lang="en-US" dirty="0" err="1" smtClean="0"/>
              <a:t>PENTAONG.</a:t>
            </a:r>
            <a:r>
              <a:rPr lang="en-US" strike="sngStrike" dirty="0" err="1" smtClean="0"/>
              <a:t>deeere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9511347" y="3149642"/>
            <a:ext cx="914400" cy="45720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154188" y="5515494"/>
            <a:ext cx="72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beate</a:t>
            </a:r>
            <a:endParaRPr lang="en-US" b="1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7" y="1116575"/>
            <a:ext cx="951866" cy="63920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-97671" y="1758332"/>
            <a:ext cx="1455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 smtClean="0"/>
              <a:t>Itaien:</a:t>
            </a:r>
            <a:r>
              <a:rPr lang="en-US" sz="800" dirty="0" err="1" smtClean="0"/>
              <a:t>HOMCIDE:AUSLAENDER</a:t>
            </a:r>
            <a:endParaRPr 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2931148" y="5479765"/>
            <a:ext cx="65801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PENTAON:DEA.CHECKPONE CHAILE(</a:t>
            </a:r>
            <a:r>
              <a:rPr lang="en-US" strike="sngStrike" dirty="0" err="1" smtClean="0"/>
              <a:t>steven</a:t>
            </a:r>
            <a:r>
              <a:rPr lang="en-US" strike="sngStrike" dirty="0" smtClean="0"/>
              <a:t> boyfriend </a:t>
            </a:r>
            <a:r>
              <a:rPr lang="en-US" strike="sngStrike" dirty="0" err="1" smtClean="0"/>
              <a:t>toydepamrent</a:t>
            </a:r>
            <a:r>
              <a:rPr lang="en-US" strike="sngStrike" dirty="0" smtClean="0"/>
              <a:t>)</a:t>
            </a:r>
          </a:p>
          <a:p>
            <a:r>
              <a:rPr lang="en-US" sz="800" strike="sngStrike" dirty="0" smtClean="0"/>
              <a:t>Do you want vans they are from </a:t>
            </a:r>
            <a:r>
              <a:rPr lang="en-US" sz="800" strike="sngStrike" dirty="0" err="1" smtClean="0"/>
              <a:t>califrona</a:t>
            </a:r>
            <a:r>
              <a:rPr lang="en-US" sz="800" strike="sngStrike" dirty="0" smtClean="0"/>
              <a:t>( I am moving to </a:t>
            </a:r>
            <a:r>
              <a:rPr lang="en-US" sz="800" strike="sngStrike" dirty="0" err="1" smtClean="0"/>
              <a:t>califonai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You are an idiot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2154188" y="6074000"/>
            <a:ext cx="72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beate</a:t>
            </a:r>
            <a:endParaRPr lang="en-US" b="1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1001654" y="6074000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800" strike="sngStrike" dirty="0" smtClean="0"/>
              <a:t>tomboy</a:t>
            </a:r>
            <a:endParaRPr lang="en-US" sz="800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8271507" y="4478785"/>
            <a:ext cx="72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beate</a:t>
            </a:r>
            <a:endParaRPr lang="en-US" b="1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9103057" y="4581716"/>
            <a:ext cx="2165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INTERSHIP</a:t>
            </a:r>
          </a:p>
          <a:p>
            <a:r>
              <a:rPr lang="en-US" dirty="0" smtClean="0"/>
              <a:t>2014 EMPLOYEE, 20Y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086482" y="4308075"/>
            <a:ext cx="2199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HOMCE:LUX:CONITIN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9689910" y="4699992"/>
            <a:ext cx="1310186" cy="220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 flipV="1">
            <a:off x="9720853" y="5023045"/>
            <a:ext cx="1651712" cy="97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9457407" y="1304725"/>
            <a:ext cx="2357082" cy="4724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9387145" y="1690032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INTERUPTS</a:t>
            </a:r>
            <a:endParaRPr lang="en-US" b="1" dirty="0"/>
          </a:p>
        </p:txBody>
      </p:sp>
      <p:cxnSp>
        <p:nvCxnSpPr>
          <p:cNvPr id="55" name="Straight Arrow Connector 54"/>
          <p:cNvCxnSpPr>
            <a:endCxn id="14" idx="2"/>
          </p:cNvCxnSpPr>
          <p:nvPr/>
        </p:nvCxnSpPr>
        <p:spPr>
          <a:xfrm flipH="1" flipV="1">
            <a:off x="10578402" y="2754735"/>
            <a:ext cx="421694" cy="2063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9457407" y="1791269"/>
            <a:ext cx="2357082" cy="1030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3057545" y="6117611"/>
            <a:ext cx="452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ATOMCLOCK(CPVA.</a:t>
            </a:r>
            <a:r>
              <a:rPr lang="en-US" b="1" dirty="0" smtClean="0"/>
              <a:t>MARY</a:t>
            </a:r>
            <a:r>
              <a:rPr lang="en-US" dirty="0" smtClean="0"/>
              <a:t> IPX 1995 (GAS)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379303" y="1252119"/>
            <a:ext cx="12875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 smtClean="0"/>
              <a:t>Beathe</a:t>
            </a:r>
            <a:r>
              <a:rPr lang="en-US" sz="800" b="1" dirty="0" smtClean="0"/>
              <a:t>?: </a:t>
            </a:r>
            <a:r>
              <a:rPr lang="en-US" sz="800" strike="sngStrike" dirty="0" smtClean="0"/>
              <a:t>Dom roles </a:t>
            </a:r>
            <a:r>
              <a:rPr lang="en-US" sz="800" strike="sngStrike" dirty="0" err="1" smtClean="0"/>
              <a:t>royec</a:t>
            </a:r>
            <a:r>
              <a:rPr lang="en-US" sz="800" strike="sngStrike" dirty="0" smtClean="0"/>
              <a:t> </a:t>
            </a:r>
            <a:endParaRPr lang="en-US" sz="800" strike="sngStrike" dirty="0"/>
          </a:p>
        </p:txBody>
      </p:sp>
      <p:sp>
        <p:nvSpPr>
          <p:cNvPr id="59" name="TextBox 58"/>
          <p:cNvSpPr txBox="1"/>
          <p:nvPr/>
        </p:nvSpPr>
        <p:spPr>
          <a:xfrm>
            <a:off x="1174651" y="1342680"/>
            <a:ext cx="464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b="1" strike="sngStrike" dirty="0" err="1" smtClean="0"/>
              <a:t>beate</a:t>
            </a:r>
            <a:r>
              <a:rPr lang="en-US" dirty="0" smtClean="0"/>
              <a:t>  </a:t>
            </a:r>
            <a:r>
              <a:rPr lang="en-US" strike="sngStrike" dirty="0" err="1" smtClean="0"/>
              <a:t>ghoceh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dell.client.beath.ushe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7880" y="1165097"/>
            <a:ext cx="314325" cy="161925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1994683" y="1111888"/>
            <a:ext cx="1190325" cy="1626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2867635" y="1200804"/>
            <a:ext cx="4049560" cy="16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452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development</a:t>
            </a:r>
            <a:endParaRPr lang="en-US" sz="1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967" y="1119116"/>
            <a:ext cx="2847975" cy="1600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607549" y="1119116"/>
            <a:ext cx="45674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CHECKPONT CHALIER(</a:t>
            </a:r>
            <a:r>
              <a:rPr lang="en-US" b="1" strike="sngStrike" dirty="0" smtClean="0"/>
              <a:t>Car</a:t>
            </a:r>
            <a:r>
              <a:rPr lang="en-US" dirty="0" smtClean="0"/>
              <a:t>, </a:t>
            </a:r>
            <a:r>
              <a:rPr lang="en-US" strike="sngStrike" dirty="0" smtClean="0"/>
              <a:t>Rockefeller, Money)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218" y="1719992"/>
            <a:ext cx="688809" cy="35484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834" y="1705905"/>
            <a:ext cx="387797" cy="38779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249" y="1707416"/>
            <a:ext cx="407259" cy="407259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6237027" y="1513430"/>
            <a:ext cx="930222" cy="536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6" idx="1"/>
            <a:endCxn id="66" idx="0"/>
          </p:cNvCxnSpPr>
          <p:nvPr/>
        </p:nvCxnSpPr>
        <p:spPr>
          <a:xfrm flipV="1">
            <a:off x="7167249" y="1707416"/>
            <a:ext cx="203630" cy="203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076676" y="2025664"/>
            <a:ext cx="328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ddr</a:t>
            </a:r>
            <a:endParaRPr lang="en-US" sz="800" strike="sngStrike" dirty="0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5306805" y="1689940"/>
            <a:ext cx="930222" cy="5364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053385" y="2241108"/>
            <a:ext cx="281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have done this before …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090" y="4571585"/>
            <a:ext cx="2562119" cy="1709299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679" y="3675131"/>
            <a:ext cx="1018934" cy="101893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549" y="3147601"/>
            <a:ext cx="1168660" cy="77769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461" y="3292807"/>
            <a:ext cx="925853" cy="616113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4449170" y="3675131"/>
            <a:ext cx="1099048" cy="8964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426172" y="3214660"/>
            <a:ext cx="930222" cy="536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3499836" y="3024596"/>
            <a:ext cx="930222" cy="536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3120" y="5099115"/>
            <a:ext cx="2712492" cy="1331587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3465989" y="4684165"/>
            <a:ext cx="4795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Beate</a:t>
            </a:r>
            <a:r>
              <a:rPr lang="en-US" b="1" strike="sngStrike" dirty="0" smtClean="0"/>
              <a:t>[]: </a:t>
            </a:r>
            <a:r>
              <a:rPr lang="en-US" dirty="0" smtClean="0"/>
              <a:t>1994(Car), 1995,(Gas), 2016(DEA(</a:t>
            </a:r>
            <a:r>
              <a:rPr lang="en-US" strike="sngStrike" dirty="0" smtClean="0"/>
              <a:t>apple)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835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5595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FBI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0" y="559558"/>
            <a:ext cx="12192000" cy="2663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 smtClean="0"/>
              <a:t>development</a:t>
            </a:r>
            <a:endParaRPr lang="en-US" sz="1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391" y="1119116"/>
            <a:ext cx="1762125" cy="2600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88" y="1119116"/>
            <a:ext cx="2486025" cy="1838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0190" y="3719441"/>
            <a:ext cx="2962275" cy="15430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681788" y="3350109"/>
            <a:ext cx="1321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Xia Dynasty 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4490113" y="3220872"/>
            <a:ext cx="3434687" cy="21972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-92478" y="489272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strike="sngStrike" dirty="0" smtClean="0">
                <a:solidFill>
                  <a:srgbClr val="040C28"/>
                </a:solidFill>
                <a:effectLst/>
                <a:latin typeface="Google Sans"/>
              </a:rPr>
              <a:t>The initial imperial Chinese legal code, that of the Qin </a:t>
            </a:r>
            <a:r>
              <a:rPr lang="en-US" dirty="0"/>
              <a:t>This act ended the rule of. China's last imperial dynasty. The new Chinese republic based its laws on </a:t>
            </a:r>
            <a:r>
              <a:rPr lang="en-US" b="1" dirty="0"/>
              <a:t>the German law code</a:t>
            </a:r>
            <a:r>
              <a:rPr lang="en-US" dirty="0"/>
              <a:t>, as Tai- wan still does today.</a:t>
            </a:r>
            <a:r>
              <a:rPr lang="en-US" b="0" i="0" strike="sngStrike" dirty="0" smtClean="0">
                <a:solidFill>
                  <a:srgbClr val="040C28"/>
                </a:solidFill>
                <a:effectLst/>
                <a:latin typeface="Google Sans"/>
              </a:rPr>
              <a:t> (221–206 </a:t>
            </a:r>
            <a:r>
              <a:rPr lang="en-US" b="0" i="0" strike="sngStrike" dirty="0" err="1" smtClean="0">
                <a:solidFill>
                  <a:srgbClr val="040C28"/>
                </a:solidFill>
                <a:effectLst/>
                <a:latin typeface="Google Sans"/>
              </a:rPr>
              <a:t>bce</a:t>
            </a:r>
            <a:r>
              <a:rPr lang="en-US" b="0" i="0" strike="sngStrike" dirty="0" smtClean="0">
                <a:solidFill>
                  <a:srgbClr val="040C28"/>
                </a:solidFill>
                <a:effectLst/>
                <a:latin typeface="Google Sans"/>
              </a:rPr>
              <a:t>)</a:t>
            </a:r>
            <a:r>
              <a:rPr lang="en-US" b="0" i="0" strike="sngStrike" dirty="0" smtClean="0">
                <a:solidFill>
                  <a:srgbClr val="202124"/>
                </a:solidFill>
                <a:effectLst/>
                <a:latin typeface="Google Sans"/>
              </a:rPr>
              <a:t>,</a:t>
            </a:r>
            <a:endParaRPr lang="en-US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1316114" y="3047376"/>
            <a:ext cx="4459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People's Congress on December 4, 1982,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16114" y="61801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http://www.npc.gov.cn/englishnpc/constitution2019/201911/1f65146fb6104dd3a2793875d19b5b29.shtml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40635" y="4319516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 smtClean="0">
                <a:solidFill>
                  <a:srgbClr val="1A0DAB"/>
                </a:solidFill>
                <a:effectLst/>
                <a:latin typeface="Roboto"/>
                <a:hlinkClick r:id="rId5"/>
              </a:rPr>
              <a:t>The Great Qing Code</a:t>
            </a:r>
            <a:endParaRPr lang="en-US" b="0" i="0" u="none" strike="noStrike" dirty="0">
              <a:solidFill>
                <a:srgbClr val="1A0DAB"/>
              </a:solidFill>
              <a:effectLst/>
              <a:latin typeface="Roboto"/>
              <a:hlinkClick r:id="rId5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999527" y="1871527"/>
            <a:ext cx="3263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/>
              <a:t>C</a:t>
            </a:r>
            <a:r>
              <a:rPr lang="en-US" b="1" u="sng" dirty="0" smtClean="0"/>
              <a:t>ongress china dynasty </a:t>
            </a:r>
            <a:r>
              <a:rPr lang="en-US" b="1" u="sng" dirty="0" err="1" smtClean="0"/>
              <a:t>leglation</a:t>
            </a:r>
            <a:endParaRPr lang="en-US" b="1" u="sng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169" y="4490966"/>
            <a:ext cx="876300" cy="8763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399169" y="4217158"/>
            <a:ext cx="62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yang</a:t>
            </a:r>
            <a:endParaRPr lang="en-US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9167813" y="4217158"/>
            <a:ext cx="1723100" cy="1351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315" y="4743307"/>
            <a:ext cx="623959" cy="62395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0464302" y="4474841"/>
            <a:ext cx="479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ma</a:t>
            </a:r>
            <a:endParaRPr lang="en-US" dirty="0"/>
          </a:p>
        </p:txBody>
      </p:sp>
      <p:cxnSp>
        <p:nvCxnSpPr>
          <p:cNvPr id="27" name="Straight Connector 26"/>
          <p:cNvCxnSpPr>
            <a:endCxn id="25" idx="3"/>
          </p:cNvCxnSpPr>
          <p:nvPr/>
        </p:nvCxnSpPr>
        <p:spPr>
          <a:xfrm flipV="1">
            <a:off x="10275469" y="4659507"/>
            <a:ext cx="668451" cy="1058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9167813" y="4906287"/>
            <a:ext cx="2280704" cy="49771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ATARI.TANGO</a:t>
            </a:r>
            <a:endParaRPr lang="en-US" strike="sngStrike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333767" y="1405719"/>
            <a:ext cx="7125624" cy="3749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486475" y="1592656"/>
            <a:ext cx="2765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CHANE(</a:t>
            </a:r>
            <a:r>
              <a:rPr lang="en-US" sz="800" strike="sngStrike" dirty="0" smtClean="0"/>
              <a:t>free pizza, </a:t>
            </a:r>
            <a:r>
              <a:rPr lang="en-US" sz="800" strike="sngStrike" dirty="0" err="1" smtClean="0"/>
              <a:t>Peterstosn</a:t>
            </a:r>
            <a:r>
              <a:rPr lang="en-US" sz="800" strike="sngStrike" dirty="0" smtClean="0"/>
              <a:t> house)</a:t>
            </a:r>
            <a:endParaRPr lang="en-US" sz="800" strike="sngStrike" dirty="0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4642513" y="3373272"/>
            <a:ext cx="3434687" cy="21972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4794913" y="3525672"/>
            <a:ext cx="3434687" cy="21972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12256" y="3047376"/>
            <a:ext cx="830450" cy="1169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16814" y="11125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 smtClean="0"/>
              <a:t>e British Army during the </a:t>
            </a:r>
            <a:r>
              <a:rPr lang="en-US" b="1" dirty="0" smtClean="0"/>
              <a:t>First World War </a:t>
            </a:r>
            <a:r>
              <a:rPr lang="en-US" strike="sngStrike" dirty="0" smtClean="0"/>
              <a:t>fought the largest and most costly war in its long history</a:t>
            </a:r>
            <a:endParaRPr lang="en-US" strike="sngStrike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546051" y="1405719"/>
            <a:ext cx="343561" cy="4162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6" idx="1"/>
          </p:cNvCxnSpPr>
          <p:nvPr/>
        </p:nvCxnSpPr>
        <p:spPr>
          <a:xfrm flipV="1">
            <a:off x="640635" y="4474841"/>
            <a:ext cx="2525646" cy="293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037230" y="3220872"/>
            <a:ext cx="4966292" cy="129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999527" y="1661687"/>
            <a:ext cx="1490586" cy="20313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PETERSSON</a:t>
            </a:r>
            <a:endParaRPr lang="en-US" strike="sngStrike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07" y="1139509"/>
            <a:ext cx="1133475" cy="1524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359" y="2213933"/>
            <a:ext cx="591523" cy="59152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779846" y="5975859"/>
            <a:ext cx="1359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nonPoliceID</a:t>
            </a:r>
            <a:endParaRPr lang="en-US" b="1" dirty="0" smtClean="0"/>
          </a:p>
          <a:p>
            <a:r>
              <a:rPr lang="en-US" b="1" strike="sngStrike" dirty="0" smtClean="0"/>
              <a:t>Dev-</a:t>
            </a:r>
            <a:r>
              <a:rPr lang="en-US" b="1" strike="sngStrike" dirty="0" err="1" smtClean="0"/>
              <a:t>eng.avg</a:t>
            </a:r>
            <a:endParaRPr lang="en-US" b="1" strike="sngStrike" dirty="0"/>
          </a:p>
        </p:txBody>
      </p:sp>
      <p:sp>
        <p:nvSpPr>
          <p:cNvPr id="62" name="Rectangle 61"/>
          <p:cNvSpPr/>
          <p:nvPr/>
        </p:nvSpPr>
        <p:spPr>
          <a:xfrm>
            <a:off x="6601376" y="1095871"/>
            <a:ext cx="4847141" cy="272020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651013" y="884725"/>
            <a:ext cx="4847141" cy="17227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16815" y="4029289"/>
            <a:ext cx="11361752" cy="279720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214591" y="884726"/>
            <a:ext cx="6098223" cy="3132915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6262038" y="960487"/>
            <a:ext cx="500435" cy="3487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14591" y="3881079"/>
            <a:ext cx="4644963" cy="189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062558" y="862193"/>
            <a:ext cx="19463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chines work harder, </a:t>
            </a:r>
            <a:r>
              <a:rPr lang="en-US" sz="800" strike="sngStrike" dirty="0" err="1" smtClean="0"/>
              <a:t>indian</a:t>
            </a:r>
            <a:r>
              <a:rPr lang="en-US" sz="800" strike="sngStrike" dirty="0" smtClean="0"/>
              <a:t> spell better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899525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1352</Words>
  <Application>Microsoft Office PowerPoint</Application>
  <PresentationFormat>Widescreen</PresentationFormat>
  <Paragraphs>450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Google Sans</vt:lpstr>
      <vt:lpstr>Raleway</vt:lpstr>
      <vt:lpstr>Roboto</vt:lpstr>
      <vt:lpstr>Verdana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29</cp:revision>
  <dcterms:created xsi:type="dcterms:W3CDTF">2023-06-15T13:06:42Z</dcterms:created>
  <dcterms:modified xsi:type="dcterms:W3CDTF">2023-06-15T17:06:39Z</dcterms:modified>
</cp:coreProperties>
</file>